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81" r:id="rId3"/>
    <p:sldId id="454" r:id="rId4"/>
    <p:sldId id="456" r:id="rId5"/>
    <p:sldId id="324" r:id="rId6"/>
    <p:sldId id="325" r:id="rId7"/>
    <p:sldId id="326" r:id="rId8"/>
    <p:sldId id="458" r:id="rId9"/>
    <p:sldId id="459" r:id="rId10"/>
    <p:sldId id="460" r:id="rId11"/>
    <p:sldId id="405" r:id="rId12"/>
    <p:sldId id="477" r:id="rId13"/>
    <p:sldId id="476" r:id="rId14"/>
    <p:sldId id="478" r:id="rId15"/>
    <p:sldId id="440" r:id="rId16"/>
    <p:sldId id="462" r:id="rId17"/>
    <p:sldId id="463" r:id="rId18"/>
    <p:sldId id="464" r:id="rId19"/>
    <p:sldId id="465" r:id="rId20"/>
    <p:sldId id="445" r:id="rId21"/>
    <p:sldId id="467" r:id="rId22"/>
    <p:sldId id="469" r:id="rId23"/>
    <p:sldId id="470" r:id="rId24"/>
    <p:sldId id="449" r:id="rId25"/>
    <p:sldId id="472" r:id="rId26"/>
    <p:sldId id="329" r:id="rId27"/>
    <p:sldId id="473" r:id="rId28"/>
    <p:sldId id="328" r:id="rId29"/>
    <p:sldId id="474" r:id="rId30"/>
    <p:sldId id="453" r:id="rId31"/>
    <p:sldId id="475" r:id="rId32"/>
    <p:sldId id="331" r:id="rId33"/>
    <p:sldId id="282" r:id="rId34"/>
    <p:sldId id="269" r:id="rId35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ter Pijlman" initials="P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D721F"/>
    <a:srgbClr val="F78C1E"/>
    <a:srgbClr val="CC0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125F2-361F-47BB-8D6D-25A1EC25B431}" v="1" dt="2019-09-20T10:36:10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9" autoAdjust="0"/>
    <p:restoredTop sz="93347" autoAdjust="0"/>
  </p:normalViewPr>
  <p:slideViewPr>
    <p:cSldViewPr snapToObjects="1">
      <p:cViewPr varScale="1">
        <p:scale>
          <a:sx n="118" d="100"/>
          <a:sy n="118" d="100"/>
        </p:scale>
        <p:origin x="18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80" d="100"/>
          <a:sy n="80" d="100"/>
        </p:scale>
        <p:origin x="-3056" y="-10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kker, Peter" userId="0eb723deb9125e85" providerId="OrgId" clId="{964125F2-361F-47BB-8D6D-25A1EC25B431}"/>
    <pc:docChg chg="custSel modSld modNotesMaster modHandout">
      <pc:chgData name="Stikker, Peter" userId="0eb723deb9125e85" providerId="OrgId" clId="{964125F2-361F-47BB-8D6D-25A1EC25B431}" dt="2019-09-10T12:26:17.451" v="155" actId="20577"/>
      <pc:docMkLst>
        <pc:docMk/>
      </pc:docMkLst>
      <pc:sldChg chg="addSp delSp modSp delAnim modAnim">
        <pc:chgData name="Stikker, Peter" userId="0eb723deb9125e85" providerId="OrgId" clId="{964125F2-361F-47BB-8D6D-25A1EC25B431}" dt="2019-09-10T12:04:24.833" v="38"/>
        <pc:sldMkLst>
          <pc:docMk/>
          <pc:sldMk cId="433427059" sldId="281"/>
        </pc:sldMkLst>
        <pc:spChg chg="del">
          <ac:chgData name="Stikker, Peter" userId="0eb723deb9125e85" providerId="OrgId" clId="{964125F2-361F-47BB-8D6D-25A1EC25B431}" dt="2019-09-10T12:01:25.071" v="12" actId="478"/>
          <ac:spMkLst>
            <pc:docMk/>
            <pc:sldMk cId="433427059" sldId="281"/>
            <ac:spMk id="8" creationId="{77BCD912-3B96-4B7B-8853-04FD5F40A793}"/>
          </ac:spMkLst>
        </pc:spChg>
        <pc:spChg chg="mod">
          <ac:chgData name="Stikker, Peter" userId="0eb723deb9125e85" providerId="OrgId" clId="{964125F2-361F-47BB-8D6D-25A1EC25B431}" dt="2019-09-10T12:00:25.489" v="1" actId="1076"/>
          <ac:spMkLst>
            <pc:docMk/>
            <pc:sldMk cId="433427059" sldId="281"/>
            <ac:spMk id="9" creationId="{953C37B8-51F4-46BD-974A-93891DA652E7}"/>
          </ac:spMkLst>
        </pc:spChg>
        <pc:picChg chg="add mod">
          <ac:chgData name="Stikker, Peter" userId="0eb723deb9125e85" providerId="OrgId" clId="{964125F2-361F-47BB-8D6D-25A1EC25B431}" dt="2019-09-10T12:01:51.443" v="17" actId="1076"/>
          <ac:picMkLst>
            <pc:docMk/>
            <pc:sldMk cId="433427059" sldId="281"/>
            <ac:picMk id="5" creationId="{ED48FD8D-8F01-4B17-B81F-AE1AA9614EE5}"/>
          </ac:picMkLst>
        </pc:picChg>
        <pc:picChg chg="del">
          <ac:chgData name="Stikker, Peter" userId="0eb723deb9125e85" providerId="OrgId" clId="{964125F2-361F-47BB-8D6D-25A1EC25B431}" dt="2019-09-10T12:01:25.980" v="13" actId="478"/>
          <ac:picMkLst>
            <pc:docMk/>
            <pc:sldMk cId="433427059" sldId="281"/>
            <ac:picMk id="6" creationId="{EB03F9A9-A89E-46E2-B836-69F801953733}"/>
          </ac:picMkLst>
        </pc:picChg>
        <pc:picChg chg="del">
          <ac:chgData name="Stikker, Peter" userId="0eb723deb9125e85" providerId="OrgId" clId="{964125F2-361F-47BB-8D6D-25A1EC25B431}" dt="2019-09-10T12:01:22.576" v="11" actId="478"/>
          <ac:picMkLst>
            <pc:docMk/>
            <pc:sldMk cId="433427059" sldId="281"/>
            <ac:picMk id="7" creationId="{B83142EB-BC30-46D8-B534-F54453DE0BA2}"/>
          </ac:picMkLst>
        </pc:picChg>
        <pc:picChg chg="add mod modCrop">
          <ac:chgData name="Stikker, Peter" userId="0eb723deb9125e85" providerId="OrgId" clId="{964125F2-361F-47BB-8D6D-25A1EC25B431}" dt="2019-09-10T12:03:46.778" v="31" actId="208"/>
          <ac:picMkLst>
            <pc:docMk/>
            <pc:sldMk cId="433427059" sldId="281"/>
            <ac:picMk id="10" creationId="{3F8971C4-C0A7-4639-847A-37D2E0393A2B}"/>
          </ac:picMkLst>
        </pc:picChg>
      </pc:sldChg>
      <pc:sldChg chg="modSp modAnim">
        <pc:chgData name="Stikker, Peter" userId="0eb723deb9125e85" providerId="OrgId" clId="{964125F2-361F-47BB-8D6D-25A1EC25B431}" dt="2019-09-10T12:26:17.451" v="155" actId="20577"/>
        <pc:sldMkLst>
          <pc:docMk/>
          <pc:sldMk cId="909718347" sldId="405"/>
        </pc:sldMkLst>
        <pc:spChg chg="mod">
          <ac:chgData name="Stikker, Peter" userId="0eb723deb9125e85" providerId="OrgId" clId="{964125F2-361F-47BB-8D6D-25A1EC25B431}" dt="2019-09-10T12:26:17.451" v="155" actId="20577"/>
          <ac:spMkLst>
            <pc:docMk/>
            <pc:sldMk cId="909718347" sldId="405"/>
            <ac:spMk id="19" creationId="{AFCE6CDA-54AB-475E-A0C0-6A524428F2D8}"/>
          </ac:spMkLst>
        </pc:spChg>
      </pc:sldChg>
      <pc:sldChg chg="modAnim">
        <pc:chgData name="Stikker, Peter" userId="0eb723deb9125e85" providerId="OrgId" clId="{964125F2-361F-47BB-8D6D-25A1EC25B431}" dt="2019-09-10T12:05:28.632" v="56"/>
        <pc:sldMkLst>
          <pc:docMk/>
          <pc:sldMk cId="2720526776" sldId="440"/>
        </pc:sldMkLst>
      </pc:sldChg>
      <pc:sldChg chg="modAnim">
        <pc:chgData name="Stikker, Peter" userId="0eb723deb9125e85" providerId="OrgId" clId="{964125F2-361F-47BB-8D6D-25A1EC25B431}" dt="2019-09-10T12:05:53.138" v="65"/>
        <pc:sldMkLst>
          <pc:docMk/>
          <pc:sldMk cId="3373443900" sldId="445"/>
        </pc:sldMkLst>
      </pc:sldChg>
      <pc:sldChg chg="modAnim">
        <pc:chgData name="Stikker, Peter" userId="0eb723deb9125e85" providerId="OrgId" clId="{964125F2-361F-47BB-8D6D-25A1EC25B431}" dt="2019-09-10T12:06:20.352" v="74"/>
        <pc:sldMkLst>
          <pc:docMk/>
          <pc:sldMk cId="3455397654" sldId="449"/>
        </pc:sldMkLst>
      </pc:sldChg>
      <pc:sldChg chg="modAnim">
        <pc:chgData name="Stikker, Peter" userId="0eb723deb9125e85" providerId="OrgId" clId="{964125F2-361F-47BB-8D6D-25A1EC25B431}" dt="2019-09-10T12:06:54.128" v="83"/>
        <pc:sldMkLst>
          <pc:docMk/>
          <pc:sldMk cId="1949732369" sldId="453"/>
        </pc:sldMkLst>
      </pc:sldChg>
      <pc:sldChg chg="addSp modSp modAnim">
        <pc:chgData name="Stikker, Peter" userId="0eb723deb9125e85" providerId="OrgId" clId="{964125F2-361F-47BB-8D6D-25A1EC25B431}" dt="2019-09-10T12:13:17.408" v="125"/>
        <pc:sldMkLst>
          <pc:docMk/>
          <pc:sldMk cId="1946597398" sldId="464"/>
        </pc:sldMkLst>
        <pc:spChg chg="add mod">
          <ac:chgData name="Stikker, Peter" userId="0eb723deb9125e85" providerId="OrgId" clId="{964125F2-361F-47BB-8D6D-25A1EC25B431}" dt="2019-09-10T12:10:18.763" v="87" actId="1582"/>
          <ac:spMkLst>
            <pc:docMk/>
            <pc:sldMk cId="1946597398" sldId="464"/>
            <ac:spMk id="4" creationId="{691D9145-49A1-4A79-BF0A-AD24A027F506}"/>
          </ac:spMkLst>
        </pc:spChg>
        <pc:spChg chg="add mod">
          <ac:chgData name="Stikker, Peter" userId="0eb723deb9125e85" providerId="OrgId" clId="{964125F2-361F-47BB-8D6D-25A1EC25B431}" dt="2019-09-10T12:10:28.217" v="90" actId="14100"/>
          <ac:spMkLst>
            <pc:docMk/>
            <pc:sldMk cId="1946597398" sldId="464"/>
            <ac:spMk id="11" creationId="{8EBE00C2-23C8-419A-86C2-BEDD8624ED0F}"/>
          </ac:spMkLst>
        </pc:spChg>
        <pc:spChg chg="add mod">
          <ac:chgData name="Stikker, Peter" userId="0eb723deb9125e85" providerId="OrgId" clId="{964125F2-361F-47BB-8D6D-25A1EC25B431}" dt="2019-09-10T12:10:44.486" v="95" actId="1076"/>
          <ac:spMkLst>
            <pc:docMk/>
            <pc:sldMk cId="1946597398" sldId="464"/>
            <ac:spMk id="12" creationId="{9745FF97-A2D1-4BBC-B176-19A69F64C66C}"/>
          </ac:spMkLst>
        </pc:spChg>
        <pc:spChg chg="add mod">
          <ac:chgData name="Stikker, Peter" userId="0eb723deb9125e85" providerId="OrgId" clId="{964125F2-361F-47BB-8D6D-25A1EC25B431}" dt="2019-09-10T12:11:50.304" v="105" actId="1076"/>
          <ac:spMkLst>
            <pc:docMk/>
            <pc:sldMk cId="1946597398" sldId="464"/>
            <ac:spMk id="13" creationId="{D989A319-FB79-48A3-A4F8-189F4DDFBFDD}"/>
          </ac:spMkLst>
        </pc:spChg>
        <pc:spChg chg="add mod">
          <ac:chgData name="Stikker, Peter" userId="0eb723deb9125e85" providerId="OrgId" clId="{964125F2-361F-47BB-8D6D-25A1EC25B431}" dt="2019-09-10T12:11:56.613" v="107" actId="14100"/>
          <ac:spMkLst>
            <pc:docMk/>
            <pc:sldMk cId="1946597398" sldId="464"/>
            <ac:spMk id="14" creationId="{8D7C70CA-31D5-4899-9237-1531B05C45A4}"/>
          </ac:spMkLst>
        </pc:spChg>
        <pc:spChg chg="add mod">
          <ac:chgData name="Stikker, Peter" userId="0eb723deb9125e85" providerId="OrgId" clId="{964125F2-361F-47BB-8D6D-25A1EC25B431}" dt="2019-09-10T12:11:46.760" v="104" actId="14100"/>
          <ac:spMkLst>
            <pc:docMk/>
            <pc:sldMk cId="1946597398" sldId="464"/>
            <ac:spMk id="15" creationId="{65E5B911-8948-4EF4-AD33-AEB447A31B4D}"/>
          </ac:spMkLst>
        </pc:spChg>
      </pc:sldChg>
      <pc:sldChg chg="modAnim">
        <pc:chgData name="Stikker, Peter" userId="0eb723deb9125e85" providerId="OrgId" clId="{964125F2-361F-47BB-8D6D-25A1EC25B431}" dt="2019-09-10T12:15:37.142" v="152"/>
        <pc:sldMkLst>
          <pc:docMk/>
          <pc:sldMk cId="3461690969" sldId="465"/>
        </pc:sldMkLst>
      </pc:sldChg>
    </pc:docChg>
  </pc:docChgLst>
  <pc:docChgLst>
    <pc:chgData name="Stikker, Peter" userId="54c6da4992b24aa0" providerId="OrgId" clId="{001C2E56-CFE1-4B7F-BC39-678BFB11AA9C}"/>
  </pc:docChgLst>
  <pc:docChgLst>
    <pc:chgData name="Stikker, Peter" userId="0c3ccf3c-f211-4dbb-800b-a0fe90374941" providerId="ADAL" clId="{79CC1240-C990-4F0F-BD74-84826BE60C32}"/>
    <pc:docChg chg="modSld">
      <pc:chgData name="Stikker, Peter" userId="0c3ccf3c-f211-4dbb-800b-a0fe90374941" providerId="ADAL" clId="{79CC1240-C990-4F0F-BD74-84826BE60C32}" dt="2019-09-20T10:14:26.942" v="11"/>
      <pc:docMkLst>
        <pc:docMk/>
      </pc:docMkLst>
      <pc:sldChg chg="modSp">
        <pc:chgData name="Stikker, Peter" userId="0c3ccf3c-f211-4dbb-800b-a0fe90374941" providerId="ADAL" clId="{79CC1240-C990-4F0F-BD74-84826BE60C32}" dt="2019-09-20T10:14:26.942" v="11"/>
        <pc:sldMkLst>
          <pc:docMk/>
          <pc:sldMk cId="3341088936" sldId="474"/>
        </pc:sldMkLst>
        <pc:spChg chg="mod">
          <ac:chgData name="Stikker, Peter" userId="0c3ccf3c-f211-4dbb-800b-a0fe90374941" providerId="ADAL" clId="{79CC1240-C990-4F0F-BD74-84826BE60C32}" dt="2019-09-20T10:14:11.253" v="7" actId="6549"/>
          <ac:spMkLst>
            <pc:docMk/>
            <pc:sldMk cId="3341088936" sldId="474"/>
            <ac:spMk id="12" creationId="{E3670AA4-F25A-4B91-B45E-62565EC85174}"/>
          </ac:spMkLst>
        </pc:spChg>
        <pc:spChg chg="mod">
          <ac:chgData name="Stikker, Peter" userId="0c3ccf3c-f211-4dbb-800b-a0fe90374941" providerId="ADAL" clId="{79CC1240-C990-4F0F-BD74-84826BE60C32}" dt="2019-09-20T10:14:05.003" v="5" actId="20577"/>
          <ac:spMkLst>
            <pc:docMk/>
            <pc:sldMk cId="3341088936" sldId="474"/>
            <ac:spMk id="16" creationId="{F95B9757-1DA7-4FD6-9FD6-CD6666DD5F3E}"/>
          </ac:spMkLst>
        </pc:spChg>
        <pc:spChg chg="mod">
          <ac:chgData name="Stikker, Peter" userId="0c3ccf3c-f211-4dbb-800b-a0fe90374941" providerId="ADAL" clId="{79CC1240-C990-4F0F-BD74-84826BE60C32}" dt="2019-09-20T10:14:18.785" v="9"/>
          <ac:spMkLst>
            <pc:docMk/>
            <pc:sldMk cId="3341088936" sldId="474"/>
            <ac:spMk id="21" creationId="{92BAADC6-60FD-4C52-835B-E5359D7C23AC}"/>
          </ac:spMkLst>
        </pc:spChg>
        <pc:spChg chg="mod">
          <ac:chgData name="Stikker, Peter" userId="0c3ccf3c-f211-4dbb-800b-a0fe90374941" providerId="ADAL" clId="{79CC1240-C990-4F0F-BD74-84826BE60C32}" dt="2019-09-20T10:14:26.942" v="11"/>
          <ac:spMkLst>
            <pc:docMk/>
            <pc:sldMk cId="3341088936" sldId="474"/>
            <ac:spMk id="22" creationId="{AC867FA5-D08B-4EAC-9D08-58350BD59B62}"/>
          </ac:spMkLst>
        </pc:spChg>
      </pc:sldChg>
      <pc:sldChg chg="modSp">
        <pc:chgData name="Stikker, Peter" userId="0c3ccf3c-f211-4dbb-800b-a0fe90374941" providerId="ADAL" clId="{79CC1240-C990-4F0F-BD74-84826BE60C32}" dt="2019-09-20T09:30:47.895" v="3" actId="20577"/>
        <pc:sldMkLst>
          <pc:docMk/>
          <pc:sldMk cId="3208955105" sldId="478"/>
        </pc:sldMkLst>
        <pc:spChg chg="mod">
          <ac:chgData name="Stikker, Peter" userId="0c3ccf3c-f211-4dbb-800b-a0fe90374941" providerId="ADAL" clId="{79CC1240-C990-4F0F-BD74-84826BE60C32}" dt="2019-09-20T09:30:35.989" v="0" actId="20577"/>
          <ac:spMkLst>
            <pc:docMk/>
            <pc:sldMk cId="3208955105" sldId="478"/>
            <ac:spMk id="29" creationId="{D1F7753F-4CE8-4DF9-87EC-B4F5F0572EEE}"/>
          </ac:spMkLst>
        </pc:spChg>
        <pc:spChg chg="mod">
          <ac:chgData name="Stikker, Peter" userId="0c3ccf3c-f211-4dbb-800b-a0fe90374941" providerId="ADAL" clId="{79CC1240-C990-4F0F-BD74-84826BE60C32}" dt="2019-09-20T09:30:40.505" v="1" actId="20577"/>
          <ac:spMkLst>
            <pc:docMk/>
            <pc:sldMk cId="3208955105" sldId="478"/>
            <ac:spMk id="30" creationId="{C4B601F9-F5D9-492D-B02E-B4CEE5923B5C}"/>
          </ac:spMkLst>
        </pc:spChg>
        <pc:spChg chg="mod">
          <ac:chgData name="Stikker, Peter" userId="0c3ccf3c-f211-4dbb-800b-a0fe90374941" providerId="ADAL" clId="{79CC1240-C990-4F0F-BD74-84826BE60C32}" dt="2019-09-20T09:30:43.817" v="2" actId="20577"/>
          <ac:spMkLst>
            <pc:docMk/>
            <pc:sldMk cId="3208955105" sldId="478"/>
            <ac:spMk id="31" creationId="{B5FB6520-3380-4F15-A90D-DE980CDBBC81}"/>
          </ac:spMkLst>
        </pc:spChg>
        <pc:spChg chg="mod">
          <ac:chgData name="Stikker, Peter" userId="0c3ccf3c-f211-4dbb-800b-a0fe90374941" providerId="ADAL" clId="{79CC1240-C990-4F0F-BD74-84826BE60C32}" dt="2019-09-20T09:30:47.895" v="3" actId="20577"/>
          <ac:spMkLst>
            <pc:docMk/>
            <pc:sldMk cId="3208955105" sldId="478"/>
            <ac:spMk id="32" creationId="{AA5F5C5C-B56F-46F1-885A-FD8B65CA9A4F}"/>
          </ac:spMkLst>
        </pc:spChg>
      </pc:sldChg>
    </pc:docChg>
  </pc:docChgLst>
  <pc:docChgLst>
    <pc:chgData name="Stikker, Peter" userId="0eb723deb9125e85" providerId="OrgId" clId="{94B536D3-B89E-4752-B727-E348B31EE8E2}"/>
    <pc:docChg chg="undo custSel addSld delSld modSld">
      <pc:chgData name="Stikker, Peter" userId="0eb723deb9125e85" providerId="OrgId" clId="{94B536D3-B89E-4752-B727-E348B31EE8E2}" dt="2019-07-16T08:52:24.675" v="3071" actId="20577"/>
      <pc:docMkLst>
        <pc:docMk/>
      </pc:docMkLst>
      <pc:sldChg chg="modSp">
        <pc:chgData name="Stikker, Peter" userId="0eb723deb9125e85" providerId="OrgId" clId="{94B536D3-B89E-4752-B727-E348B31EE8E2}" dt="2019-07-12T13:43:41.509" v="61" actId="6549"/>
        <pc:sldMkLst>
          <pc:docMk/>
          <pc:sldMk cId="0" sldId="257"/>
        </pc:sldMkLst>
        <pc:spChg chg="mod">
          <ac:chgData name="Stikker, Peter" userId="0eb723deb9125e85" providerId="OrgId" clId="{94B536D3-B89E-4752-B727-E348B31EE8E2}" dt="2019-07-12T13:43:41.509" v="61" actId="6549"/>
          <ac:spMkLst>
            <pc:docMk/>
            <pc:sldMk cId="0" sldId="257"/>
            <ac:spMk id="6" creationId="{00000000-0000-0000-0000-000000000000}"/>
          </ac:spMkLst>
        </pc:spChg>
      </pc:sldChg>
      <pc:sldChg chg="addSp delSp modSp delAnim modAnim">
        <pc:chgData name="Stikker, Peter" userId="0eb723deb9125e85" providerId="OrgId" clId="{94B536D3-B89E-4752-B727-E348B31EE8E2}" dt="2019-07-12T13:44:20.189" v="73" actId="478"/>
        <pc:sldMkLst>
          <pc:docMk/>
          <pc:sldMk cId="433427059" sldId="281"/>
        </pc:sldMkLst>
        <pc:spChg chg="mod">
          <ac:chgData name="Stikker, Peter" userId="0eb723deb9125e85" providerId="OrgId" clId="{94B536D3-B89E-4752-B727-E348B31EE8E2}" dt="2019-07-12T13:44:13.600" v="72" actId="20577"/>
          <ac:spMkLst>
            <pc:docMk/>
            <pc:sldMk cId="433427059" sldId="281"/>
            <ac:spMk id="2" creationId="{C330DBA7-7FD9-4D75-936B-7EB48B496918}"/>
          </ac:spMkLst>
        </pc:spChg>
        <pc:spChg chg="add mod">
          <ac:chgData name="Stikker, Peter" userId="0eb723deb9125e85" providerId="OrgId" clId="{94B536D3-B89E-4752-B727-E348B31EE8E2}" dt="2019-07-12T13:43:59.756" v="66" actId="6549"/>
          <ac:spMkLst>
            <pc:docMk/>
            <pc:sldMk cId="433427059" sldId="281"/>
            <ac:spMk id="9" creationId="{953C37B8-51F4-46BD-974A-93891DA652E7}"/>
          </ac:spMkLst>
        </pc:spChg>
        <pc:picChg chg="del">
          <ac:chgData name="Stikker, Peter" userId="0eb723deb9125e85" providerId="OrgId" clId="{94B536D3-B89E-4752-B727-E348B31EE8E2}" dt="2019-07-12T13:44:20.189" v="73" actId="478"/>
          <ac:picMkLst>
            <pc:docMk/>
            <pc:sldMk cId="433427059" sldId="281"/>
            <ac:picMk id="5" creationId="{A1B15877-E5F5-49F1-9633-F2F7A789E4B7}"/>
          </ac:picMkLst>
        </pc:picChg>
      </pc:sldChg>
      <pc:sldChg chg="modSp add modAnim">
        <pc:chgData name="Stikker, Peter" userId="0eb723deb9125e85" providerId="OrgId" clId="{94B536D3-B89E-4752-B727-E348B31EE8E2}" dt="2019-07-16T08:52:24.675" v="3071" actId="20577"/>
        <pc:sldMkLst>
          <pc:docMk/>
          <pc:sldMk cId="3872346477" sldId="282"/>
        </pc:sldMkLst>
        <pc:spChg chg="mod">
          <ac:chgData name="Stikker, Peter" userId="0eb723deb9125e85" providerId="OrgId" clId="{94B536D3-B89E-4752-B727-E348B31EE8E2}" dt="2019-07-16T08:49:31.652" v="2966" actId="20577"/>
          <ac:spMkLst>
            <pc:docMk/>
            <pc:sldMk cId="3872346477" sldId="282"/>
            <ac:spMk id="2" creationId="{D047782D-3B9D-443A-A8EB-58246D45FEDA}"/>
          </ac:spMkLst>
        </pc:spChg>
        <pc:spChg chg="mod">
          <ac:chgData name="Stikker, Peter" userId="0eb723deb9125e85" providerId="OrgId" clId="{94B536D3-B89E-4752-B727-E348B31EE8E2}" dt="2019-07-16T08:52:24.675" v="3071" actId="20577"/>
          <ac:spMkLst>
            <pc:docMk/>
            <pc:sldMk cId="3872346477" sldId="282"/>
            <ac:spMk id="4" creationId="{28E8FE4E-77C4-4B2F-87C2-09873572EEB9}"/>
          </ac:spMkLst>
        </pc:spChg>
      </pc:sldChg>
      <pc:sldChg chg="delSp modSp add">
        <pc:chgData name="Stikker, Peter" userId="0eb723deb9125e85" providerId="OrgId" clId="{94B536D3-B89E-4752-B727-E348B31EE8E2}" dt="2019-07-12T13:44:44.023" v="75" actId="6549"/>
        <pc:sldMkLst>
          <pc:docMk/>
          <pc:sldMk cId="2928073958" sldId="324"/>
        </pc:sldMkLst>
        <pc:spChg chg="mod">
          <ac:chgData name="Stikker, Peter" userId="0eb723deb9125e85" providerId="OrgId" clId="{94B536D3-B89E-4752-B727-E348B31EE8E2}" dt="2019-07-12T13:44:44.023" v="75" actId="6549"/>
          <ac:spMkLst>
            <pc:docMk/>
            <pc:sldMk cId="2928073958" sldId="324"/>
            <ac:spMk id="4" creationId="{56A343E3-CA64-4B39-9A2C-C6A5BAA6391F}"/>
          </ac:spMkLst>
        </pc:spChg>
        <pc:picChg chg="del">
          <ac:chgData name="Stikker, Peter" userId="0eb723deb9125e85" providerId="OrgId" clId="{94B536D3-B89E-4752-B727-E348B31EE8E2}" dt="2019-07-12T13:39:33.707" v="31"/>
          <ac:picMkLst>
            <pc:docMk/>
            <pc:sldMk cId="2928073958" sldId="324"/>
            <ac:picMk id="5" creationId="{8927CC1D-08F3-48E4-B899-B7F20679CCEA}"/>
          </ac:picMkLst>
        </pc:picChg>
      </pc:sldChg>
      <pc:sldChg chg="add">
        <pc:chgData name="Stikker, Peter" userId="0eb723deb9125e85" providerId="OrgId" clId="{94B536D3-B89E-4752-B727-E348B31EE8E2}" dt="2019-07-12T13:37:32.878" v="0"/>
        <pc:sldMkLst>
          <pc:docMk/>
          <pc:sldMk cId="2501239218" sldId="325"/>
        </pc:sldMkLst>
      </pc:sldChg>
      <pc:sldChg chg="add">
        <pc:chgData name="Stikker, Peter" userId="0eb723deb9125e85" providerId="OrgId" clId="{94B536D3-B89E-4752-B727-E348B31EE8E2}" dt="2019-07-12T13:37:32.878" v="0"/>
        <pc:sldMkLst>
          <pc:docMk/>
          <pc:sldMk cId="3247940560" sldId="326"/>
        </pc:sldMkLst>
      </pc:sldChg>
      <pc:sldChg chg="add">
        <pc:chgData name="Stikker, Peter" userId="0eb723deb9125e85" providerId="OrgId" clId="{94B536D3-B89E-4752-B727-E348B31EE8E2}" dt="2019-07-12T13:38:53.141" v="4"/>
        <pc:sldMkLst>
          <pc:docMk/>
          <pc:sldMk cId="61231929" sldId="328"/>
        </pc:sldMkLst>
      </pc:sldChg>
      <pc:sldChg chg="add">
        <pc:chgData name="Stikker, Peter" userId="0eb723deb9125e85" providerId="OrgId" clId="{94B536D3-B89E-4752-B727-E348B31EE8E2}" dt="2019-07-12T13:38:53.141" v="4"/>
        <pc:sldMkLst>
          <pc:docMk/>
          <pc:sldMk cId="3547638570" sldId="329"/>
        </pc:sldMkLst>
      </pc:sldChg>
      <pc:sldChg chg="add">
        <pc:chgData name="Stikker, Peter" userId="0eb723deb9125e85" providerId="OrgId" clId="{94B536D3-B89E-4752-B727-E348B31EE8E2}" dt="2019-07-12T13:38:53.141" v="4"/>
        <pc:sldMkLst>
          <pc:docMk/>
          <pc:sldMk cId="3287718179" sldId="331"/>
        </pc:sldMkLst>
      </pc:sldChg>
      <pc:sldChg chg="addSp modSp add modAnim">
        <pc:chgData name="Stikker, Peter" userId="0eb723deb9125e85" providerId="OrgId" clId="{94B536D3-B89E-4752-B727-E348B31EE8E2}" dt="2019-07-15T12:08:46.100" v="1836" actId="20577"/>
        <pc:sldMkLst>
          <pc:docMk/>
          <pc:sldMk cId="909718347" sldId="405"/>
        </pc:sldMkLst>
        <pc:spChg chg="mod">
          <ac:chgData name="Stikker, Peter" userId="0eb723deb9125e85" providerId="OrgId" clId="{94B536D3-B89E-4752-B727-E348B31EE8E2}" dt="2019-07-12T14:44:54.719" v="118" actId="20577"/>
          <ac:spMkLst>
            <pc:docMk/>
            <pc:sldMk cId="909718347" sldId="405"/>
            <ac:spMk id="2" creationId="{00000000-0000-0000-0000-000000000000}"/>
          </ac:spMkLst>
        </pc:spChg>
        <pc:spChg chg="mod">
          <ac:chgData name="Stikker, Peter" userId="0eb723deb9125e85" providerId="OrgId" clId="{94B536D3-B89E-4752-B727-E348B31EE8E2}" dt="2019-07-15T11:45:44.718" v="1583" actId="1076"/>
          <ac:spMkLst>
            <pc:docMk/>
            <pc:sldMk cId="909718347" sldId="405"/>
            <ac:spMk id="3" creationId="{00000000-0000-0000-0000-000000000000}"/>
          </ac:spMkLst>
        </pc:spChg>
        <pc:spChg chg="add mod">
          <ac:chgData name="Stikker, Peter" userId="0eb723deb9125e85" providerId="OrgId" clId="{94B536D3-B89E-4752-B727-E348B31EE8E2}" dt="2019-07-15T12:08:28.440" v="1832" actId="20577"/>
          <ac:spMkLst>
            <pc:docMk/>
            <pc:sldMk cId="909718347" sldId="405"/>
            <ac:spMk id="4" creationId="{464AB95A-FCDC-48FC-822B-C26CF2C0791E}"/>
          </ac:spMkLst>
        </pc:spChg>
        <pc:spChg chg="add mod">
          <ac:chgData name="Stikker, Peter" userId="0eb723deb9125e85" providerId="OrgId" clId="{94B536D3-B89E-4752-B727-E348B31EE8E2}" dt="2019-07-15T12:08:46.100" v="1836" actId="20577"/>
          <ac:spMkLst>
            <pc:docMk/>
            <pc:sldMk cId="909718347" sldId="405"/>
            <ac:spMk id="5" creationId="{C1BA57D7-F0F7-45BC-9B03-5145775F9733}"/>
          </ac:spMkLst>
        </pc:spChg>
        <pc:spChg chg="add mod">
          <ac:chgData name="Stikker, Peter" userId="0eb723deb9125e85" providerId="OrgId" clId="{94B536D3-B89E-4752-B727-E348B31EE8E2}" dt="2019-07-15T12:04:38.018" v="1798" actId="1076"/>
          <ac:spMkLst>
            <pc:docMk/>
            <pc:sldMk cId="909718347" sldId="405"/>
            <ac:spMk id="6" creationId="{C2AB2E97-A3B1-4196-92BE-0AC25BF57EB5}"/>
          </ac:spMkLst>
        </pc:spChg>
        <pc:spChg chg="add mod">
          <ac:chgData name="Stikker, Peter" userId="0eb723deb9125e85" providerId="OrgId" clId="{94B536D3-B89E-4752-B727-E348B31EE8E2}" dt="2019-07-15T12:07:14.300" v="1823" actId="1076"/>
          <ac:spMkLst>
            <pc:docMk/>
            <pc:sldMk cId="909718347" sldId="405"/>
            <ac:spMk id="7" creationId="{BA810A74-C669-466B-BEE2-8F00C81EF38F}"/>
          </ac:spMkLst>
        </pc:spChg>
        <pc:spChg chg="add mod">
          <ac:chgData name="Stikker, Peter" userId="0eb723deb9125e85" providerId="OrgId" clId="{94B536D3-B89E-4752-B727-E348B31EE8E2}" dt="2019-07-15T12:04:43.154" v="1799" actId="1076"/>
          <ac:spMkLst>
            <pc:docMk/>
            <pc:sldMk cId="909718347" sldId="405"/>
            <ac:spMk id="8" creationId="{2E637F38-F60E-421C-9AD4-1708BC7ED988}"/>
          </ac:spMkLst>
        </pc:spChg>
        <pc:spChg chg="add mod">
          <ac:chgData name="Stikker, Peter" userId="0eb723deb9125e85" providerId="OrgId" clId="{94B536D3-B89E-4752-B727-E348B31EE8E2}" dt="2019-07-15T12:07:21.274" v="1824" actId="1076"/>
          <ac:spMkLst>
            <pc:docMk/>
            <pc:sldMk cId="909718347" sldId="405"/>
            <ac:spMk id="9" creationId="{952CC6CE-6EFF-4F4A-A347-29CC67EB7D4F}"/>
          </ac:spMkLst>
        </pc:spChg>
        <pc:spChg chg="add mod">
          <ac:chgData name="Stikker, Peter" userId="0eb723deb9125e85" providerId="OrgId" clId="{94B536D3-B89E-4752-B727-E348B31EE8E2}" dt="2019-07-15T12:04:47.739" v="1800" actId="1076"/>
          <ac:spMkLst>
            <pc:docMk/>
            <pc:sldMk cId="909718347" sldId="405"/>
            <ac:spMk id="10" creationId="{803FA29B-51F0-4A61-92E0-61FACAD98DF4}"/>
          </ac:spMkLst>
        </pc:spChg>
        <pc:spChg chg="add mod">
          <ac:chgData name="Stikker, Peter" userId="0eb723deb9125e85" providerId="OrgId" clId="{94B536D3-B89E-4752-B727-E348B31EE8E2}" dt="2019-07-15T12:07:24.802" v="1825" actId="1076"/>
          <ac:spMkLst>
            <pc:docMk/>
            <pc:sldMk cId="909718347" sldId="405"/>
            <ac:spMk id="11" creationId="{F4479207-5234-40A1-A50F-E5C8FC45D17D}"/>
          </ac:spMkLst>
        </pc:spChg>
        <pc:spChg chg="add mod">
          <ac:chgData name="Stikker, Peter" userId="0eb723deb9125e85" providerId="OrgId" clId="{94B536D3-B89E-4752-B727-E348B31EE8E2}" dt="2019-07-15T12:04:51.506" v="1801" actId="1076"/>
          <ac:spMkLst>
            <pc:docMk/>
            <pc:sldMk cId="909718347" sldId="405"/>
            <ac:spMk id="12" creationId="{F501B46D-DC06-4E95-A057-C7D216606767}"/>
          </ac:spMkLst>
        </pc:spChg>
        <pc:spChg chg="add mod">
          <ac:chgData name="Stikker, Peter" userId="0eb723deb9125e85" providerId="OrgId" clId="{94B536D3-B89E-4752-B727-E348B31EE8E2}" dt="2019-07-15T12:07:30.338" v="1826" actId="1076"/>
          <ac:spMkLst>
            <pc:docMk/>
            <pc:sldMk cId="909718347" sldId="405"/>
            <ac:spMk id="13" creationId="{8C60AC51-82E1-4EF1-A054-3FA3FFF0D8DC}"/>
          </ac:spMkLst>
        </pc:spChg>
        <pc:spChg chg="add mod">
          <ac:chgData name="Stikker, Peter" userId="0eb723deb9125e85" providerId="OrgId" clId="{94B536D3-B89E-4752-B727-E348B31EE8E2}" dt="2019-07-15T12:06:51.794" v="1819" actId="1076"/>
          <ac:spMkLst>
            <pc:docMk/>
            <pc:sldMk cId="909718347" sldId="405"/>
            <ac:spMk id="14" creationId="{E20920F7-AC31-440D-842D-B6D862C5C551}"/>
          </ac:spMkLst>
        </pc:spChg>
        <pc:spChg chg="add mod">
          <ac:chgData name="Stikker, Peter" userId="0eb723deb9125e85" providerId="OrgId" clId="{94B536D3-B89E-4752-B727-E348B31EE8E2}" dt="2019-07-15T12:06:48.194" v="1818" actId="1076"/>
          <ac:spMkLst>
            <pc:docMk/>
            <pc:sldMk cId="909718347" sldId="405"/>
            <ac:spMk id="15" creationId="{57B89A52-80B6-407B-A27B-9167174E1F6B}"/>
          </ac:spMkLst>
        </pc:spChg>
        <pc:spChg chg="add mod">
          <ac:chgData name="Stikker, Peter" userId="0eb723deb9125e85" providerId="OrgId" clId="{94B536D3-B89E-4752-B727-E348B31EE8E2}" dt="2019-07-15T12:06:56.274" v="1820" actId="1076"/>
          <ac:spMkLst>
            <pc:docMk/>
            <pc:sldMk cId="909718347" sldId="405"/>
            <ac:spMk id="16" creationId="{4D210F4C-41B3-4897-BF26-45066801080E}"/>
          </ac:spMkLst>
        </pc:spChg>
        <pc:spChg chg="add mod">
          <ac:chgData name="Stikker, Peter" userId="0eb723deb9125e85" providerId="OrgId" clId="{94B536D3-B89E-4752-B727-E348B31EE8E2}" dt="2019-07-15T12:06:45.396" v="1817" actId="1076"/>
          <ac:spMkLst>
            <pc:docMk/>
            <pc:sldMk cId="909718347" sldId="405"/>
            <ac:spMk id="17" creationId="{A6A99792-78BD-4877-8820-2E22CB17F9BD}"/>
          </ac:spMkLst>
        </pc:spChg>
        <pc:spChg chg="add mod">
          <ac:chgData name="Stikker, Peter" userId="0eb723deb9125e85" providerId="OrgId" clId="{94B536D3-B89E-4752-B727-E348B31EE8E2}" dt="2019-07-15T12:06:40.124" v="1816" actId="1076"/>
          <ac:spMkLst>
            <pc:docMk/>
            <pc:sldMk cId="909718347" sldId="405"/>
            <ac:spMk id="18" creationId="{3EEE59C9-7BFD-47A7-A6A1-4F637CF6751F}"/>
          </ac:spMkLst>
        </pc:spChg>
        <pc:spChg chg="add mod">
          <ac:chgData name="Stikker, Peter" userId="0eb723deb9125e85" providerId="OrgId" clId="{94B536D3-B89E-4752-B727-E348B31EE8E2}" dt="2019-07-15T12:07:02.350" v="1821" actId="1076"/>
          <ac:spMkLst>
            <pc:docMk/>
            <pc:sldMk cId="909718347" sldId="405"/>
            <ac:spMk id="19" creationId="{AFCE6CDA-54AB-475E-A0C0-6A524428F2D8}"/>
          </ac:spMkLst>
        </pc:spChg>
        <pc:spChg chg="add mod">
          <ac:chgData name="Stikker, Peter" userId="0eb723deb9125e85" providerId="OrgId" clId="{94B536D3-B89E-4752-B727-E348B31EE8E2}" dt="2019-07-15T12:06:26.107" v="1814" actId="1076"/>
          <ac:spMkLst>
            <pc:docMk/>
            <pc:sldMk cId="909718347" sldId="405"/>
            <ac:spMk id="20" creationId="{2646797A-CD1A-409C-B66B-872BB6EA9AFC}"/>
          </ac:spMkLst>
        </pc:spChg>
        <pc:spChg chg="add mod">
          <ac:chgData name="Stikker, Peter" userId="0eb723deb9125e85" providerId="OrgId" clId="{94B536D3-B89E-4752-B727-E348B31EE8E2}" dt="2019-07-15T12:07:06.752" v="1822" actId="1076"/>
          <ac:spMkLst>
            <pc:docMk/>
            <pc:sldMk cId="909718347" sldId="405"/>
            <ac:spMk id="21" creationId="{013616A1-7C41-4078-A22D-6944D971DC92}"/>
          </ac:spMkLst>
        </pc:spChg>
      </pc:sldChg>
      <pc:sldChg chg="addSp delSp modSp add modAnim">
        <pc:chgData name="Stikker, Peter" userId="0eb723deb9125e85" providerId="OrgId" clId="{94B536D3-B89E-4752-B727-E348B31EE8E2}" dt="2019-07-15T12:17:46.673" v="1969"/>
        <pc:sldMkLst>
          <pc:docMk/>
          <pc:sldMk cId="2720526776" sldId="440"/>
        </pc:sldMkLst>
        <pc:spChg chg="mod">
          <ac:chgData name="Stikker, Peter" userId="0eb723deb9125e85" providerId="OrgId" clId="{94B536D3-B89E-4752-B727-E348B31EE8E2}" dt="2019-07-15T11:09:12.592" v="1093" actId="20577"/>
          <ac:spMkLst>
            <pc:docMk/>
            <pc:sldMk cId="2720526776" sldId="440"/>
            <ac:spMk id="2" creationId="{00000000-0000-0000-0000-000000000000}"/>
          </ac:spMkLst>
        </pc:spChg>
        <pc:spChg chg="mod">
          <ac:chgData name="Stikker, Peter" userId="0eb723deb9125e85" providerId="OrgId" clId="{94B536D3-B89E-4752-B727-E348B31EE8E2}" dt="2019-07-15T11:13:58.255" v="1177" actId="14100"/>
          <ac:spMkLst>
            <pc:docMk/>
            <pc:sldMk cId="2720526776" sldId="440"/>
            <ac:spMk id="3" creationId="{00000000-0000-0000-0000-000000000000}"/>
          </ac:spMkLst>
        </pc:spChg>
        <pc:spChg chg="add mod">
          <ac:chgData name="Stikker, Peter" userId="0eb723deb9125e85" providerId="OrgId" clId="{94B536D3-B89E-4752-B727-E348B31EE8E2}" dt="2019-07-15T11:14:12.032" v="1183" actId="14100"/>
          <ac:spMkLst>
            <pc:docMk/>
            <pc:sldMk cId="2720526776" sldId="440"/>
            <ac:spMk id="4" creationId="{FEADA44F-016B-44B7-99BF-180194CC21D4}"/>
          </ac:spMkLst>
        </pc:spChg>
        <pc:spChg chg="add mod">
          <ac:chgData name="Stikker, Peter" userId="0eb723deb9125e85" providerId="OrgId" clId="{94B536D3-B89E-4752-B727-E348B31EE8E2}" dt="2019-07-15T12:09:27.044" v="1844" actId="6549"/>
          <ac:spMkLst>
            <pc:docMk/>
            <pc:sldMk cId="2720526776" sldId="440"/>
            <ac:spMk id="5" creationId="{F6B4BCD7-6BF4-4B15-B945-91D643319780}"/>
          </ac:spMkLst>
        </pc:spChg>
        <pc:spChg chg="add mod">
          <ac:chgData name="Stikker, Peter" userId="0eb723deb9125e85" providerId="OrgId" clId="{94B536D3-B89E-4752-B727-E348B31EE8E2}" dt="2019-07-15T12:09:43.084" v="1848" actId="20577"/>
          <ac:spMkLst>
            <pc:docMk/>
            <pc:sldMk cId="2720526776" sldId="440"/>
            <ac:spMk id="6" creationId="{4C45D84A-04D0-4884-B5B1-1F11E552DCAD}"/>
          </ac:spMkLst>
        </pc:spChg>
        <pc:spChg chg="add mod">
          <ac:chgData name="Stikker, Peter" userId="0eb723deb9125e85" providerId="OrgId" clId="{94B536D3-B89E-4752-B727-E348B31EE8E2}" dt="2019-07-15T12:10:01.510" v="1853" actId="20577"/>
          <ac:spMkLst>
            <pc:docMk/>
            <pc:sldMk cId="2720526776" sldId="440"/>
            <ac:spMk id="7" creationId="{4483D9D0-D47F-4DF8-A3EF-338913915745}"/>
          </ac:spMkLst>
        </pc:spChg>
        <pc:spChg chg="add mod">
          <ac:chgData name="Stikker, Peter" userId="0eb723deb9125e85" providerId="OrgId" clId="{94B536D3-B89E-4752-B727-E348B31EE8E2}" dt="2019-07-15T12:10:19.873" v="1858" actId="20577"/>
          <ac:spMkLst>
            <pc:docMk/>
            <pc:sldMk cId="2720526776" sldId="440"/>
            <ac:spMk id="8" creationId="{CF5996CB-54EF-4E46-BC7F-C40A9CA05B46}"/>
          </ac:spMkLst>
        </pc:spChg>
        <pc:spChg chg="add mod">
          <ac:chgData name="Stikker, Peter" userId="0eb723deb9125e85" providerId="OrgId" clId="{94B536D3-B89E-4752-B727-E348B31EE8E2}" dt="2019-07-15T12:10:49.835" v="1866" actId="20577"/>
          <ac:spMkLst>
            <pc:docMk/>
            <pc:sldMk cId="2720526776" sldId="440"/>
            <ac:spMk id="9" creationId="{B6407ED0-4623-4A3B-9D7A-CDD5F7B99008}"/>
          </ac:spMkLst>
        </pc:spChg>
        <pc:spChg chg="add mod">
          <ac:chgData name="Stikker, Peter" userId="0eb723deb9125e85" providerId="OrgId" clId="{94B536D3-B89E-4752-B727-E348B31EE8E2}" dt="2019-07-15T12:12:18.890" v="1892"/>
          <ac:spMkLst>
            <pc:docMk/>
            <pc:sldMk cId="2720526776" sldId="440"/>
            <ac:spMk id="10" creationId="{181E872A-9AF8-44FA-9EE7-2B9E50F014E0}"/>
          </ac:spMkLst>
        </pc:spChg>
        <pc:spChg chg="add mod">
          <ac:chgData name="Stikker, Peter" userId="0eb723deb9125e85" providerId="OrgId" clId="{94B536D3-B89E-4752-B727-E348B31EE8E2}" dt="2019-07-15T12:12:43.602" v="1901" actId="6549"/>
          <ac:spMkLst>
            <pc:docMk/>
            <pc:sldMk cId="2720526776" sldId="440"/>
            <ac:spMk id="11" creationId="{1D0F232F-04D3-4425-AAAE-A51D6E44BC11}"/>
          </ac:spMkLst>
        </pc:spChg>
        <pc:spChg chg="add mod">
          <ac:chgData name="Stikker, Peter" userId="0eb723deb9125e85" providerId="OrgId" clId="{94B536D3-B89E-4752-B727-E348B31EE8E2}" dt="2019-07-15T12:13:47.152" v="1917" actId="20577"/>
          <ac:spMkLst>
            <pc:docMk/>
            <pc:sldMk cId="2720526776" sldId="440"/>
            <ac:spMk id="12" creationId="{155FBA61-A6F9-4688-9AC9-FA71265A7AE2}"/>
          </ac:spMkLst>
        </pc:spChg>
        <pc:spChg chg="add mod">
          <ac:chgData name="Stikker, Peter" userId="0eb723deb9125e85" providerId="OrgId" clId="{94B536D3-B89E-4752-B727-E348B31EE8E2}" dt="2019-07-15T12:15:27.131" v="1934" actId="1076"/>
          <ac:spMkLst>
            <pc:docMk/>
            <pc:sldMk cId="2720526776" sldId="440"/>
            <ac:spMk id="13" creationId="{08828B59-135B-4000-B630-C9F887ED8EB3}"/>
          </ac:spMkLst>
        </pc:spChg>
        <pc:spChg chg="add mod">
          <ac:chgData name="Stikker, Peter" userId="0eb723deb9125e85" providerId="OrgId" clId="{94B536D3-B89E-4752-B727-E348B31EE8E2}" dt="2019-07-15T12:15:30.123" v="1935" actId="1076"/>
          <ac:spMkLst>
            <pc:docMk/>
            <pc:sldMk cId="2720526776" sldId="440"/>
            <ac:spMk id="14" creationId="{1496B6CE-E4FC-4AC5-B279-BB40441D3AEF}"/>
          </ac:spMkLst>
        </pc:spChg>
        <pc:spChg chg="add mod">
          <ac:chgData name="Stikker, Peter" userId="0eb723deb9125e85" providerId="OrgId" clId="{94B536D3-B89E-4752-B727-E348B31EE8E2}" dt="2019-07-15T12:15:34.973" v="1936" actId="20577"/>
          <ac:spMkLst>
            <pc:docMk/>
            <pc:sldMk cId="2720526776" sldId="440"/>
            <ac:spMk id="15" creationId="{E6733598-0CB2-47C3-AE63-74B951C83FA4}"/>
          </ac:spMkLst>
        </pc:spChg>
        <pc:spChg chg="add mod">
          <ac:chgData name="Stikker, Peter" userId="0eb723deb9125e85" providerId="OrgId" clId="{94B536D3-B89E-4752-B727-E348B31EE8E2}" dt="2019-07-15T12:15:48.653" v="1941" actId="20577"/>
          <ac:spMkLst>
            <pc:docMk/>
            <pc:sldMk cId="2720526776" sldId="440"/>
            <ac:spMk id="16" creationId="{F4E06904-3D74-429A-B7D2-4EB714495667}"/>
          </ac:spMkLst>
        </pc:spChg>
        <pc:spChg chg="add mod">
          <ac:chgData name="Stikker, Peter" userId="0eb723deb9125e85" providerId="OrgId" clId="{94B536D3-B89E-4752-B727-E348B31EE8E2}" dt="2019-07-15T12:16:14.759" v="1947" actId="20577"/>
          <ac:spMkLst>
            <pc:docMk/>
            <pc:sldMk cId="2720526776" sldId="440"/>
            <ac:spMk id="17" creationId="{9D5F3805-4E5B-40E3-8343-81FDBCBF8ECD}"/>
          </ac:spMkLst>
        </pc:spChg>
        <pc:spChg chg="add del">
          <ac:chgData name="Stikker, Peter" userId="0eb723deb9125e85" providerId="OrgId" clId="{94B536D3-B89E-4752-B727-E348B31EE8E2}" dt="2019-07-15T12:16:19.544" v="1949"/>
          <ac:spMkLst>
            <pc:docMk/>
            <pc:sldMk cId="2720526776" sldId="440"/>
            <ac:spMk id="18" creationId="{AFE86645-8820-4F15-A5D2-FEF2EB30A80D}"/>
          </ac:spMkLst>
        </pc:spChg>
        <pc:spChg chg="add mod">
          <ac:chgData name="Stikker, Peter" userId="0eb723deb9125e85" providerId="OrgId" clId="{94B536D3-B89E-4752-B727-E348B31EE8E2}" dt="2019-07-15T12:16:33.795" v="1952" actId="20577"/>
          <ac:spMkLst>
            <pc:docMk/>
            <pc:sldMk cId="2720526776" sldId="440"/>
            <ac:spMk id="19" creationId="{104FBF57-B1BD-4A39-A183-402DC75FDB56}"/>
          </ac:spMkLst>
        </pc:spChg>
        <pc:spChg chg="add mod">
          <ac:chgData name="Stikker, Peter" userId="0eb723deb9125e85" providerId="OrgId" clId="{94B536D3-B89E-4752-B727-E348B31EE8E2}" dt="2019-07-15T12:16:46.919" v="1956" actId="6549"/>
          <ac:spMkLst>
            <pc:docMk/>
            <pc:sldMk cId="2720526776" sldId="440"/>
            <ac:spMk id="20" creationId="{3CF1277C-70E3-44AD-B657-BDC00342A915}"/>
          </ac:spMkLst>
        </pc:spChg>
        <pc:spChg chg="add mod">
          <ac:chgData name="Stikker, Peter" userId="0eb723deb9125e85" providerId="OrgId" clId="{94B536D3-B89E-4752-B727-E348B31EE8E2}" dt="2019-07-15T12:17:04.011" v="1964" actId="6549"/>
          <ac:spMkLst>
            <pc:docMk/>
            <pc:sldMk cId="2720526776" sldId="440"/>
            <ac:spMk id="21" creationId="{4F033846-1820-456F-9FDA-E360AC4230DB}"/>
          </ac:spMkLst>
        </pc:spChg>
      </pc:sldChg>
      <pc:sldChg chg="addSp delSp modSp add modAnim">
        <pc:chgData name="Stikker, Peter" userId="0eb723deb9125e85" providerId="OrgId" clId="{94B536D3-B89E-4752-B727-E348B31EE8E2}" dt="2019-07-15T12:31:28.536" v="2229"/>
        <pc:sldMkLst>
          <pc:docMk/>
          <pc:sldMk cId="3373443900" sldId="445"/>
        </pc:sldMkLst>
        <pc:spChg chg="mod">
          <ac:chgData name="Stikker, Peter" userId="0eb723deb9125e85" providerId="OrgId" clId="{94B536D3-B89E-4752-B727-E348B31EE8E2}" dt="2019-07-15T11:14:27.805" v="1185" actId="20577"/>
          <ac:spMkLst>
            <pc:docMk/>
            <pc:sldMk cId="3373443900" sldId="445"/>
            <ac:spMk id="2" creationId="{00000000-0000-0000-0000-000000000000}"/>
          </ac:spMkLst>
        </pc:spChg>
        <pc:spChg chg="mod">
          <ac:chgData name="Stikker, Peter" userId="0eb723deb9125e85" providerId="OrgId" clId="{94B536D3-B89E-4752-B727-E348B31EE8E2}" dt="2019-07-15T11:16:26.192" v="1227" actId="14100"/>
          <ac:spMkLst>
            <pc:docMk/>
            <pc:sldMk cId="3373443900" sldId="445"/>
            <ac:spMk id="3" creationId="{00000000-0000-0000-0000-000000000000}"/>
          </ac:spMkLst>
        </pc:spChg>
        <pc:spChg chg="add mod">
          <ac:chgData name="Stikker, Peter" userId="0eb723deb9125e85" providerId="OrgId" clId="{94B536D3-B89E-4752-B727-E348B31EE8E2}" dt="2019-07-15T11:17:10.927" v="1247" actId="14100"/>
          <ac:spMkLst>
            <pc:docMk/>
            <pc:sldMk cId="3373443900" sldId="445"/>
            <ac:spMk id="4" creationId="{CF41DF40-16C8-44BE-8449-4917E2639957}"/>
          </ac:spMkLst>
        </pc:spChg>
        <pc:spChg chg="add mod">
          <ac:chgData name="Stikker, Peter" userId="0eb723deb9125e85" providerId="OrgId" clId="{94B536D3-B89E-4752-B727-E348B31EE8E2}" dt="2019-07-15T12:24:45.635" v="2105" actId="20577"/>
          <ac:spMkLst>
            <pc:docMk/>
            <pc:sldMk cId="3373443900" sldId="445"/>
            <ac:spMk id="5" creationId="{0FF67991-C951-4FF0-BEEE-E4ADAF33CD8F}"/>
          </ac:spMkLst>
        </pc:spChg>
        <pc:spChg chg="add mod">
          <ac:chgData name="Stikker, Peter" userId="0eb723deb9125e85" providerId="OrgId" clId="{94B536D3-B89E-4752-B727-E348B31EE8E2}" dt="2019-07-15T12:24:56.638" v="2110" actId="6549"/>
          <ac:spMkLst>
            <pc:docMk/>
            <pc:sldMk cId="3373443900" sldId="445"/>
            <ac:spMk id="6" creationId="{C17F75FA-7F7E-468D-8E56-7B1B0605409F}"/>
          </ac:spMkLst>
        </pc:spChg>
        <pc:spChg chg="add mod">
          <ac:chgData name="Stikker, Peter" userId="0eb723deb9125e85" providerId="OrgId" clId="{94B536D3-B89E-4752-B727-E348B31EE8E2}" dt="2019-07-15T12:25:09.660" v="2115" actId="20577"/>
          <ac:spMkLst>
            <pc:docMk/>
            <pc:sldMk cId="3373443900" sldId="445"/>
            <ac:spMk id="7" creationId="{9621EABE-8CFE-45DE-B208-4E69600D6A89}"/>
          </ac:spMkLst>
        </pc:spChg>
        <pc:spChg chg="add mod">
          <ac:chgData name="Stikker, Peter" userId="0eb723deb9125e85" providerId="OrgId" clId="{94B536D3-B89E-4752-B727-E348B31EE8E2}" dt="2019-07-15T12:25:20.617" v="2120" actId="20577"/>
          <ac:spMkLst>
            <pc:docMk/>
            <pc:sldMk cId="3373443900" sldId="445"/>
            <ac:spMk id="8" creationId="{C5A11AB1-AFD9-48CC-8B4A-E4A9BE99F40F}"/>
          </ac:spMkLst>
        </pc:spChg>
        <pc:spChg chg="add mod">
          <ac:chgData name="Stikker, Peter" userId="0eb723deb9125e85" providerId="OrgId" clId="{94B536D3-B89E-4752-B727-E348B31EE8E2}" dt="2019-07-15T12:25:32.408" v="2125" actId="20577"/>
          <ac:spMkLst>
            <pc:docMk/>
            <pc:sldMk cId="3373443900" sldId="445"/>
            <ac:spMk id="9" creationId="{24906755-DB19-40DC-BBAB-3F2A4C3FF93E}"/>
          </ac:spMkLst>
        </pc:spChg>
        <pc:spChg chg="add mod">
          <ac:chgData name="Stikker, Peter" userId="0eb723deb9125e85" providerId="OrgId" clId="{94B536D3-B89E-4752-B727-E348B31EE8E2}" dt="2019-07-15T12:25:44.178" v="2130" actId="20577"/>
          <ac:spMkLst>
            <pc:docMk/>
            <pc:sldMk cId="3373443900" sldId="445"/>
            <ac:spMk id="10" creationId="{E7C2364B-AFC9-4DEF-B2F7-FDDE82245997}"/>
          </ac:spMkLst>
        </pc:spChg>
        <pc:spChg chg="add mod">
          <ac:chgData name="Stikker, Peter" userId="0eb723deb9125e85" providerId="OrgId" clId="{94B536D3-B89E-4752-B727-E348B31EE8E2}" dt="2019-07-15T12:26:14.821" v="2146" actId="20577"/>
          <ac:spMkLst>
            <pc:docMk/>
            <pc:sldMk cId="3373443900" sldId="445"/>
            <ac:spMk id="11" creationId="{E4E3DA7B-0510-4B60-8016-57FAEA61FC54}"/>
          </ac:spMkLst>
        </pc:spChg>
        <pc:spChg chg="add del">
          <ac:chgData name="Stikker, Peter" userId="0eb723deb9125e85" providerId="OrgId" clId="{94B536D3-B89E-4752-B727-E348B31EE8E2}" dt="2019-07-15T12:22:27.876" v="2062"/>
          <ac:spMkLst>
            <pc:docMk/>
            <pc:sldMk cId="3373443900" sldId="445"/>
            <ac:spMk id="12" creationId="{61126284-1178-40CC-B08A-D345E4B1797E}"/>
          </ac:spMkLst>
        </pc:spChg>
        <pc:spChg chg="add mod">
          <ac:chgData name="Stikker, Peter" userId="0eb723deb9125e85" providerId="OrgId" clId="{94B536D3-B89E-4752-B727-E348B31EE8E2}" dt="2019-07-15T12:24:10.076" v="2091" actId="1076"/>
          <ac:spMkLst>
            <pc:docMk/>
            <pc:sldMk cId="3373443900" sldId="445"/>
            <ac:spMk id="13" creationId="{1AC4B014-1D5E-44EC-974E-46DF0A99DE98}"/>
          </ac:spMkLst>
        </pc:spChg>
        <pc:spChg chg="add mod">
          <ac:chgData name="Stikker, Peter" userId="0eb723deb9125e85" providerId="OrgId" clId="{94B536D3-B89E-4752-B727-E348B31EE8E2}" dt="2019-07-15T12:27:02.658" v="2154" actId="20577"/>
          <ac:spMkLst>
            <pc:docMk/>
            <pc:sldMk cId="3373443900" sldId="445"/>
            <ac:spMk id="14" creationId="{387D553D-E7A4-405E-AFB3-2C5CD8251C03}"/>
          </ac:spMkLst>
        </pc:spChg>
        <pc:spChg chg="add mod">
          <ac:chgData name="Stikker, Peter" userId="0eb723deb9125e85" providerId="OrgId" clId="{94B536D3-B89E-4752-B727-E348B31EE8E2}" dt="2019-07-15T12:27:19.934" v="2166" actId="20577"/>
          <ac:spMkLst>
            <pc:docMk/>
            <pc:sldMk cId="3373443900" sldId="445"/>
            <ac:spMk id="15" creationId="{731FDC33-36D8-47DC-8582-7C7D3D433C2C}"/>
          </ac:spMkLst>
        </pc:spChg>
        <pc:spChg chg="add mod">
          <ac:chgData name="Stikker, Peter" userId="0eb723deb9125e85" providerId="OrgId" clId="{94B536D3-B89E-4752-B727-E348B31EE8E2}" dt="2019-07-15T12:27:45.398" v="2174" actId="20577"/>
          <ac:spMkLst>
            <pc:docMk/>
            <pc:sldMk cId="3373443900" sldId="445"/>
            <ac:spMk id="16" creationId="{2BE0717D-4C7D-43CF-990B-CA01B1BEDD04}"/>
          </ac:spMkLst>
        </pc:spChg>
        <pc:spChg chg="add mod">
          <ac:chgData name="Stikker, Peter" userId="0eb723deb9125e85" providerId="OrgId" clId="{94B536D3-B89E-4752-B727-E348B31EE8E2}" dt="2019-07-15T12:28:10.448" v="2183" actId="20577"/>
          <ac:spMkLst>
            <pc:docMk/>
            <pc:sldMk cId="3373443900" sldId="445"/>
            <ac:spMk id="17" creationId="{52A1E739-5BD0-4F6D-86BE-8FF164AAF4B3}"/>
          </ac:spMkLst>
        </pc:spChg>
        <pc:spChg chg="add mod">
          <ac:chgData name="Stikker, Peter" userId="0eb723deb9125e85" providerId="OrgId" clId="{94B536D3-B89E-4752-B727-E348B31EE8E2}" dt="2019-07-15T12:28:35.891" v="2193" actId="20577"/>
          <ac:spMkLst>
            <pc:docMk/>
            <pc:sldMk cId="3373443900" sldId="445"/>
            <ac:spMk id="18" creationId="{9971E790-FF76-4970-9E77-14E474F7DB32}"/>
          </ac:spMkLst>
        </pc:spChg>
        <pc:spChg chg="add mod">
          <ac:chgData name="Stikker, Peter" userId="0eb723deb9125e85" providerId="OrgId" clId="{94B536D3-B89E-4752-B727-E348B31EE8E2}" dt="2019-07-15T12:29:18.696" v="2205" actId="20577"/>
          <ac:spMkLst>
            <pc:docMk/>
            <pc:sldMk cId="3373443900" sldId="445"/>
            <ac:spMk id="19" creationId="{828CB14C-89F2-4000-98A5-B59E7B2087CD}"/>
          </ac:spMkLst>
        </pc:spChg>
        <pc:spChg chg="add mod">
          <ac:chgData name="Stikker, Peter" userId="0eb723deb9125e85" providerId="OrgId" clId="{94B536D3-B89E-4752-B727-E348B31EE8E2}" dt="2019-07-15T12:30:07.936" v="2216" actId="20577"/>
          <ac:spMkLst>
            <pc:docMk/>
            <pc:sldMk cId="3373443900" sldId="445"/>
            <ac:spMk id="20" creationId="{A9E8F604-DB98-44D6-B4B4-3165F7B8E926}"/>
          </ac:spMkLst>
        </pc:spChg>
        <pc:spChg chg="add mod">
          <ac:chgData name="Stikker, Peter" userId="0eb723deb9125e85" providerId="OrgId" clId="{94B536D3-B89E-4752-B727-E348B31EE8E2}" dt="2019-07-15T12:30:40.735" v="2227" actId="20577"/>
          <ac:spMkLst>
            <pc:docMk/>
            <pc:sldMk cId="3373443900" sldId="445"/>
            <ac:spMk id="21" creationId="{4A3B1445-5FB9-4146-B2A3-DB0CB92748F1}"/>
          </ac:spMkLst>
        </pc:spChg>
      </pc:sldChg>
      <pc:sldChg chg="addSp modSp add modAnim">
        <pc:chgData name="Stikker, Peter" userId="0eb723deb9125e85" providerId="OrgId" clId="{94B536D3-B89E-4752-B727-E348B31EE8E2}" dt="2019-07-15T12:39:52.094" v="2361"/>
        <pc:sldMkLst>
          <pc:docMk/>
          <pc:sldMk cId="3455397654" sldId="449"/>
        </pc:sldMkLst>
        <pc:spChg chg="mod">
          <ac:chgData name="Stikker, Peter" userId="0eb723deb9125e85" providerId="OrgId" clId="{94B536D3-B89E-4752-B727-E348B31EE8E2}" dt="2019-07-15T11:17:25.079" v="1249" actId="20577"/>
          <ac:spMkLst>
            <pc:docMk/>
            <pc:sldMk cId="3455397654" sldId="449"/>
            <ac:spMk id="2" creationId="{00000000-0000-0000-0000-000000000000}"/>
          </ac:spMkLst>
        </pc:spChg>
        <pc:spChg chg="mod">
          <ac:chgData name="Stikker, Peter" userId="0eb723deb9125e85" providerId="OrgId" clId="{94B536D3-B89E-4752-B727-E348B31EE8E2}" dt="2019-07-15T11:20:38.190" v="1311" actId="14100"/>
          <ac:spMkLst>
            <pc:docMk/>
            <pc:sldMk cId="3455397654" sldId="449"/>
            <ac:spMk id="3" creationId="{00000000-0000-0000-0000-000000000000}"/>
          </ac:spMkLst>
        </pc:spChg>
        <pc:spChg chg="add mod">
          <ac:chgData name="Stikker, Peter" userId="0eb723deb9125e85" providerId="OrgId" clId="{94B536D3-B89E-4752-B727-E348B31EE8E2}" dt="2019-07-15T12:38:41.342" v="2340" actId="20577"/>
          <ac:spMkLst>
            <pc:docMk/>
            <pc:sldMk cId="3455397654" sldId="449"/>
            <ac:spMk id="4" creationId="{51E00EB3-A2BF-4CAF-9EE0-D1B4BFC26DFD}"/>
          </ac:spMkLst>
        </pc:spChg>
        <pc:spChg chg="add mod">
          <ac:chgData name="Stikker, Peter" userId="0eb723deb9125e85" providerId="OrgId" clId="{94B536D3-B89E-4752-B727-E348B31EE8E2}" dt="2019-07-15T11:19:56.741" v="1293" actId="1076"/>
          <ac:spMkLst>
            <pc:docMk/>
            <pc:sldMk cId="3455397654" sldId="449"/>
            <ac:spMk id="5" creationId="{7725CEBD-D8D2-4EF5-BFAE-4F211326CFFC}"/>
          </ac:spMkLst>
        </pc:spChg>
        <pc:spChg chg="add mod">
          <ac:chgData name="Stikker, Peter" userId="0eb723deb9125e85" providerId="OrgId" clId="{94B536D3-B89E-4752-B727-E348B31EE8E2}" dt="2019-07-15T12:36:54.005" v="2308" actId="20577"/>
          <ac:spMkLst>
            <pc:docMk/>
            <pc:sldMk cId="3455397654" sldId="449"/>
            <ac:spMk id="6" creationId="{ABA6C046-D5F5-463A-8AD4-2CFFA2C76840}"/>
          </ac:spMkLst>
        </pc:spChg>
        <pc:spChg chg="add mod">
          <ac:chgData name="Stikker, Peter" userId="0eb723deb9125e85" providerId="OrgId" clId="{94B536D3-B89E-4752-B727-E348B31EE8E2}" dt="2019-07-15T12:32:34.749" v="2236" actId="20577"/>
          <ac:spMkLst>
            <pc:docMk/>
            <pc:sldMk cId="3455397654" sldId="449"/>
            <ac:spMk id="7" creationId="{A41B96C9-0340-4C8A-8D90-BD59F8FC2327}"/>
          </ac:spMkLst>
        </pc:spChg>
        <pc:spChg chg="add mod">
          <ac:chgData name="Stikker, Peter" userId="0eb723deb9125e85" providerId="OrgId" clId="{94B536D3-B89E-4752-B727-E348B31EE8E2}" dt="2019-07-15T12:37:31.841" v="2323" actId="20577"/>
          <ac:spMkLst>
            <pc:docMk/>
            <pc:sldMk cId="3455397654" sldId="449"/>
            <ac:spMk id="8" creationId="{7EAA4568-583F-4505-A783-FB6B16A7226D}"/>
          </ac:spMkLst>
        </pc:spChg>
        <pc:spChg chg="add mod">
          <ac:chgData name="Stikker, Peter" userId="0eb723deb9125e85" providerId="OrgId" clId="{94B536D3-B89E-4752-B727-E348B31EE8E2}" dt="2019-07-15T12:33:34.438" v="2254" actId="20577"/>
          <ac:spMkLst>
            <pc:docMk/>
            <pc:sldMk cId="3455397654" sldId="449"/>
            <ac:spMk id="9" creationId="{4CEFBB4D-5EE8-4A07-871D-CD3048F21D0A}"/>
          </ac:spMkLst>
        </pc:spChg>
        <pc:spChg chg="add mod">
          <ac:chgData name="Stikker, Peter" userId="0eb723deb9125e85" providerId="OrgId" clId="{94B536D3-B89E-4752-B727-E348B31EE8E2}" dt="2019-07-15T12:34:06.190" v="2266" actId="20577"/>
          <ac:spMkLst>
            <pc:docMk/>
            <pc:sldMk cId="3455397654" sldId="449"/>
            <ac:spMk id="10" creationId="{EE6F8A82-7452-4036-AF7F-7CE23774B820}"/>
          </ac:spMkLst>
        </pc:spChg>
        <pc:spChg chg="add mod">
          <ac:chgData name="Stikker, Peter" userId="0eb723deb9125e85" providerId="OrgId" clId="{94B536D3-B89E-4752-B727-E348B31EE8E2}" dt="2019-07-15T12:34:27.692" v="2273" actId="6549"/>
          <ac:spMkLst>
            <pc:docMk/>
            <pc:sldMk cId="3455397654" sldId="449"/>
            <ac:spMk id="11" creationId="{291BEFF8-4CD2-449D-B727-BF97370394BA}"/>
          </ac:spMkLst>
        </pc:spChg>
        <pc:spChg chg="add mod">
          <ac:chgData name="Stikker, Peter" userId="0eb723deb9125e85" providerId="OrgId" clId="{94B536D3-B89E-4752-B727-E348B31EE8E2}" dt="2019-07-15T12:34:52.743" v="2280" actId="20577"/>
          <ac:spMkLst>
            <pc:docMk/>
            <pc:sldMk cId="3455397654" sldId="449"/>
            <ac:spMk id="12" creationId="{FE8D57C2-254D-4EF2-B6FC-16067380FD4D}"/>
          </ac:spMkLst>
        </pc:spChg>
        <pc:spChg chg="add mod">
          <ac:chgData name="Stikker, Peter" userId="0eb723deb9125e85" providerId="OrgId" clId="{94B536D3-B89E-4752-B727-E348B31EE8E2}" dt="2019-07-15T12:35:34.806" v="2290" actId="20577"/>
          <ac:spMkLst>
            <pc:docMk/>
            <pc:sldMk cId="3455397654" sldId="449"/>
            <ac:spMk id="13" creationId="{0B80EC99-0D4F-4DD6-8C20-B3CF26EFD212}"/>
          </ac:spMkLst>
        </pc:spChg>
        <pc:spChg chg="add mod">
          <ac:chgData name="Stikker, Peter" userId="0eb723deb9125e85" providerId="OrgId" clId="{94B536D3-B89E-4752-B727-E348B31EE8E2}" dt="2019-07-15T12:37:02.378" v="2311" actId="20577"/>
          <ac:spMkLst>
            <pc:docMk/>
            <pc:sldMk cId="3455397654" sldId="449"/>
            <ac:spMk id="14" creationId="{A3E2B779-6CB2-4194-8C8C-4F6BDEC85EAE}"/>
          </ac:spMkLst>
        </pc:spChg>
        <pc:spChg chg="add mod">
          <ac:chgData name="Stikker, Peter" userId="0eb723deb9125e85" providerId="OrgId" clId="{94B536D3-B89E-4752-B727-E348B31EE8E2}" dt="2019-07-15T12:36:36.154" v="2304" actId="20577"/>
          <ac:spMkLst>
            <pc:docMk/>
            <pc:sldMk cId="3455397654" sldId="449"/>
            <ac:spMk id="15" creationId="{10DC6ADA-1150-45E3-84C6-43D34587DD49}"/>
          </ac:spMkLst>
        </pc:spChg>
        <pc:spChg chg="add mod">
          <ac:chgData name="Stikker, Peter" userId="0eb723deb9125e85" providerId="OrgId" clId="{94B536D3-B89E-4752-B727-E348B31EE8E2}" dt="2019-07-15T12:37:29.133" v="2322" actId="20577"/>
          <ac:spMkLst>
            <pc:docMk/>
            <pc:sldMk cId="3455397654" sldId="449"/>
            <ac:spMk id="16" creationId="{1DB8FCFB-69B4-4BA5-8F3C-477BC6EB1A11}"/>
          </ac:spMkLst>
        </pc:spChg>
        <pc:spChg chg="add mod">
          <ac:chgData name="Stikker, Peter" userId="0eb723deb9125e85" providerId="OrgId" clId="{94B536D3-B89E-4752-B727-E348B31EE8E2}" dt="2019-07-15T12:37:51.053" v="2330" actId="20577"/>
          <ac:spMkLst>
            <pc:docMk/>
            <pc:sldMk cId="3455397654" sldId="449"/>
            <ac:spMk id="17" creationId="{97B235A1-0827-4194-8E36-0881955BF218}"/>
          </ac:spMkLst>
        </pc:spChg>
        <pc:spChg chg="add mod">
          <ac:chgData name="Stikker, Peter" userId="0eb723deb9125e85" providerId="OrgId" clId="{94B536D3-B89E-4752-B727-E348B31EE8E2}" dt="2019-07-15T12:38:16.022" v="2336" actId="20577"/>
          <ac:spMkLst>
            <pc:docMk/>
            <pc:sldMk cId="3455397654" sldId="449"/>
            <ac:spMk id="18" creationId="{BA12101C-BDC5-4FE4-A6BC-31D3ACBB8033}"/>
          </ac:spMkLst>
        </pc:spChg>
        <pc:spChg chg="add mod">
          <ac:chgData name="Stikker, Peter" userId="0eb723deb9125e85" providerId="OrgId" clId="{94B536D3-B89E-4752-B727-E348B31EE8E2}" dt="2019-07-15T12:38:57.329" v="2344" actId="20577"/>
          <ac:spMkLst>
            <pc:docMk/>
            <pc:sldMk cId="3455397654" sldId="449"/>
            <ac:spMk id="19" creationId="{8E71DFEB-A1E4-486E-8C48-24BF08AC3912}"/>
          </ac:spMkLst>
        </pc:spChg>
        <pc:spChg chg="add mod">
          <ac:chgData name="Stikker, Peter" userId="0eb723deb9125e85" providerId="OrgId" clId="{94B536D3-B89E-4752-B727-E348B31EE8E2}" dt="2019-07-15T12:39:15.243" v="2350" actId="20577"/>
          <ac:spMkLst>
            <pc:docMk/>
            <pc:sldMk cId="3455397654" sldId="449"/>
            <ac:spMk id="20" creationId="{6A62F2E3-F7B0-4331-A87F-19DF040114A0}"/>
          </ac:spMkLst>
        </pc:spChg>
        <pc:spChg chg="add mod">
          <ac:chgData name="Stikker, Peter" userId="0eb723deb9125e85" providerId="OrgId" clId="{94B536D3-B89E-4752-B727-E348B31EE8E2}" dt="2019-07-15T12:39:42.799" v="2359" actId="6549"/>
          <ac:spMkLst>
            <pc:docMk/>
            <pc:sldMk cId="3455397654" sldId="449"/>
            <ac:spMk id="21" creationId="{5D93455B-BD6E-4919-900B-6A428BC87685}"/>
          </ac:spMkLst>
        </pc:spChg>
      </pc:sldChg>
      <pc:sldChg chg="addSp delSp modSp add modAnim">
        <pc:chgData name="Stikker, Peter" userId="0eb723deb9125e85" providerId="OrgId" clId="{94B536D3-B89E-4752-B727-E348B31EE8E2}" dt="2019-07-15T13:13:33.684" v="2753"/>
        <pc:sldMkLst>
          <pc:docMk/>
          <pc:sldMk cId="1949732369" sldId="453"/>
        </pc:sldMkLst>
        <pc:spChg chg="mod">
          <ac:chgData name="Stikker, Peter" userId="0eb723deb9125e85" providerId="OrgId" clId="{94B536D3-B89E-4752-B727-E348B31EE8E2}" dt="2019-07-15T12:56:15.154" v="2569" actId="207"/>
          <ac:spMkLst>
            <pc:docMk/>
            <pc:sldMk cId="1949732369" sldId="453"/>
            <ac:spMk id="2" creationId="{00000000-0000-0000-0000-000000000000}"/>
          </ac:spMkLst>
        </pc:spChg>
        <pc:spChg chg="mod">
          <ac:chgData name="Stikker, Peter" userId="0eb723deb9125e85" providerId="OrgId" clId="{94B536D3-B89E-4752-B727-E348B31EE8E2}" dt="2019-07-15T12:55:58.481" v="2567" actId="404"/>
          <ac:spMkLst>
            <pc:docMk/>
            <pc:sldMk cId="1949732369" sldId="453"/>
            <ac:spMk id="3" creationId="{00000000-0000-0000-0000-000000000000}"/>
          </ac:spMkLst>
        </pc:spChg>
        <pc:spChg chg="add mod">
          <ac:chgData name="Stikker, Peter" userId="0eb723deb9125e85" providerId="OrgId" clId="{94B536D3-B89E-4752-B727-E348B31EE8E2}" dt="2019-07-15T12:57:14.069" v="2579" actId="14100"/>
          <ac:spMkLst>
            <pc:docMk/>
            <pc:sldMk cId="1949732369" sldId="453"/>
            <ac:spMk id="4" creationId="{9F340B0F-AF4D-4C91-8DC1-CF4D2DFC58B4}"/>
          </ac:spMkLst>
        </pc:spChg>
        <pc:spChg chg="add mod">
          <ac:chgData name="Stikker, Peter" userId="0eb723deb9125e85" providerId="OrgId" clId="{94B536D3-B89E-4752-B727-E348B31EE8E2}" dt="2019-07-15T13:01:28.406" v="2667" actId="1076"/>
          <ac:spMkLst>
            <pc:docMk/>
            <pc:sldMk cId="1949732369" sldId="453"/>
            <ac:spMk id="5" creationId="{38503AD0-2D24-41AE-B062-F466C4FCE0EA}"/>
          </ac:spMkLst>
        </pc:spChg>
        <pc:spChg chg="add mod">
          <ac:chgData name="Stikker, Peter" userId="0eb723deb9125e85" providerId="OrgId" clId="{94B536D3-B89E-4752-B727-E348B31EE8E2}" dt="2019-07-15T13:01:33.813" v="2668" actId="1076"/>
          <ac:spMkLst>
            <pc:docMk/>
            <pc:sldMk cId="1949732369" sldId="453"/>
            <ac:spMk id="6" creationId="{439E17E4-61D3-4E7B-8C24-DD34F1A4ED9B}"/>
          </ac:spMkLst>
        </pc:spChg>
        <pc:spChg chg="add mod">
          <ac:chgData name="Stikker, Peter" userId="0eb723deb9125e85" providerId="OrgId" clId="{94B536D3-B89E-4752-B727-E348B31EE8E2}" dt="2019-07-15T12:56:28.110" v="2571" actId="1076"/>
          <ac:spMkLst>
            <pc:docMk/>
            <pc:sldMk cId="1949732369" sldId="453"/>
            <ac:spMk id="7" creationId="{2BE8152D-B3F3-4253-828D-DD14C755629F}"/>
          </ac:spMkLst>
        </pc:spChg>
        <pc:spChg chg="add mod">
          <ac:chgData name="Stikker, Peter" userId="0eb723deb9125e85" providerId="OrgId" clId="{94B536D3-B89E-4752-B727-E348B31EE8E2}" dt="2019-07-15T12:58:34.238" v="2609" actId="1076"/>
          <ac:spMkLst>
            <pc:docMk/>
            <pc:sldMk cId="1949732369" sldId="453"/>
            <ac:spMk id="8" creationId="{7F5B8BAD-7E2D-4D05-B123-44A3234D24E6}"/>
          </ac:spMkLst>
        </pc:spChg>
        <pc:spChg chg="add mod">
          <ac:chgData name="Stikker, Peter" userId="0eb723deb9125e85" providerId="OrgId" clId="{94B536D3-B89E-4752-B727-E348B31EE8E2}" dt="2019-07-15T12:56:10.606" v="2568" actId="1076"/>
          <ac:spMkLst>
            <pc:docMk/>
            <pc:sldMk cId="1949732369" sldId="453"/>
            <ac:spMk id="9" creationId="{79142C98-8DE0-4301-BC29-EF767264BCBD}"/>
          </ac:spMkLst>
        </pc:spChg>
        <pc:spChg chg="add mod">
          <ac:chgData name="Stikker, Peter" userId="0eb723deb9125e85" providerId="OrgId" clId="{94B536D3-B89E-4752-B727-E348B31EE8E2}" dt="2019-07-15T12:58:46.285" v="2610" actId="1076"/>
          <ac:spMkLst>
            <pc:docMk/>
            <pc:sldMk cId="1949732369" sldId="453"/>
            <ac:spMk id="10" creationId="{B7994E4B-B6C4-4041-B0DB-52BD01EF5232}"/>
          </ac:spMkLst>
        </pc:spChg>
        <pc:spChg chg="add mod">
          <ac:chgData name="Stikker, Peter" userId="0eb723deb9125e85" providerId="OrgId" clId="{94B536D3-B89E-4752-B727-E348B31EE8E2}" dt="2019-07-15T12:56:38.190" v="2573" actId="1076"/>
          <ac:spMkLst>
            <pc:docMk/>
            <pc:sldMk cId="1949732369" sldId="453"/>
            <ac:spMk id="11" creationId="{BC9B9565-B8F5-41EA-AE7F-1719EBDD4EEF}"/>
          </ac:spMkLst>
        </pc:spChg>
        <pc:spChg chg="add mod">
          <ac:chgData name="Stikker, Peter" userId="0eb723deb9125e85" providerId="OrgId" clId="{94B536D3-B89E-4752-B727-E348B31EE8E2}" dt="2019-07-15T12:58:50.631" v="2611" actId="1076"/>
          <ac:spMkLst>
            <pc:docMk/>
            <pc:sldMk cId="1949732369" sldId="453"/>
            <ac:spMk id="12" creationId="{E7E02F11-3994-4992-AE96-29AF7E2F621B}"/>
          </ac:spMkLst>
        </pc:spChg>
        <pc:spChg chg="add mod">
          <ac:chgData name="Stikker, Peter" userId="0eb723deb9125e85" providerId="OrgId" clId="{94B536D3-B89E-4752-B727-E348B31EE8E2}" dt="2019-07-15T12:56:58.238" v="2576" actId="1076"/>
          <ac:spMkLst>
            <pc:docMk/>
            <pc:sldMk cId="1949732369" sldId="453"/>
            <ac:spMk id="13" creationId="{189C0F25-67A9-4C1F-8523-F9F886C63157}"/>
          </ac:spMkLst>
        </pc:spChg>
        <pc:spChg chg="add mod">
          <ac:chgData name="Stikker, Peter" userId="0eb723deb9125e85" providerId="OrgId" clId="{94B536D3-B89E-4752-B727-E348B31EE8E2}" dt="2019-07-15T13:12:18.783" v="2749" actId="6549"/>
          <ac:spMkLst>
            <pc:docMk/>
            <pc:sldMk cId="1949732369" sldId="453"/>
            <ac:spMk id="14" creationId="{A8E02ED3-21A3-4F63-8DA2-6C846F46B92C}"/>
          </ac:spMkLst>
        </pc:spChg>
        <pc:spChg chg="add del mod">
          <ac:chgData name="Stikker, Peter" userId="0eb723deb9125e85" providerId="OrgId" clId="{94B536D3-B89E-4752-B727-E348B31EE8E2}" dt="2019-07-15T12:52:02.230" v="2538" actId="478"/>
          <ac:spMkLst>
            <pc:docMk/>
            <pc:sldMk cId="1949732369" sldId="453"/>
            <ac:spMk id="15" creationId="{B6BC9ECA-A30C-4316-ACEF-FA5D1533CDF4}"/>
          </ac:spMkLst>
        </pc:spChg>
        <pc:spChg chg="add mod">
          <ac:chgData name="Stikker, Peter" userId="0eb723deb9125e85" providerId="OrgId" clId="{94B536D3-B89E-4752-B727-E348B31EE8E2}" dt="2019-07-15T12:58:01.991" v="2592" actId="1076"/>
          <ac:spMkLst>
            <pc:docMk/>
            <pc:sldMk cId="1949732369" sldId="453"/>
            <ac:spMk id="16" creationId="{459C3D5A-96D6-45B3-97A6-FD1DB9CB84C4}"/>
          </ac:spMkLst>
        </pc:spChg>
        <pc:spChg chg="add mod">
          <ac:chgData name="Stikker, Peter" userId="0eb723deb9125e85" providerId="OrgId" clId="{94B536D3-B89E-4752-B727-E348B31EE8E2}" dt="2019-07-15T12:58:29.544" v="2608" actId="1076"/>
          <ac:spMkLst>
            <pc:docMk/>
            <pc:sldMk cId="1949732369" sldId="453"/>
            <ac:spMk id="17" creationId="{58A72209-987F-4A8A-A5C1-177A7EF03C3C}"/>
          </ac:spMkLst>
        </pc:spChg>
        <pc:spChg chg="add mod">
          <ac:chgData name="Stikker, Peter" userId="0eb723deb9125e85" providerId="OrgId" clId="{94B536D3-B89E-4752-B727-E348B31EE8E2}" dt="2019-07-15T12:59:44.031" v="2622" actId="20577"/>
          <ac:spMkLst>
            <pc:docMk/>
            <pc:sldMk cId="1949732369" sldId="453"/>
            <ac:spMk id="18" creationId="{1D1EC0BB-03B0-457B-9195-A39446B4FF7E}"/>
          </ac:spMkLst>
        </pc:spChg>
        <pc:spChg chg="add mod">
          <ac:chgData name="Stikker, Peter" userId="0eb723deb9125e85" providerId="OrgId" clId="{94B536D3-B89E-4752-B727-E348B31EE8E2}" dt="2019-07-15T13:00:07.075" v="2638" actId="6549"/>
          <ac:spMkLst>
            <pc:docMk/>
            <pc:sldMk cId="1949732369" sldId="453"/>
            <ac:spMk id="19" creationId="{4911253B-FD3D-41DF-BDF6-D41DA1D302B7}"/>
          </ac:spMkLst>
        </pc:spChg>
        <pc:spChg chg="add mod">
          <ac:chgData name="Stikker, Peter" userId="0eb723deb9125e85" providerId="OrgId" clId="{94B536D3-B89E-4752-B727-E348B31EE8E2}" dt="2019-07-15T13:00:59.733" v="2652" actId="1076"/>
          <ac:spMkLst>
            <pc:docMk/>
            <pc:sldMk cId="1949732369" sldId="453"/>
            <ac:spMk id="20" creationId="{3889008D-2B37-45DB-A311-61B3EC642F5C}"/>
          </ac:spMkLst>
        </pc:spChg>
        <pc:spChg chg="add mod">
          <ac:chgData name="Stikker, Peter" userId="0eb723deb9125e85" providerId="OrgId" clId="{94B536D3-B89E-4752-B727-E348B31EE8E2}" dt="2019-07-15T13:01:21.982" v="2666" actId="20577"/>
          <ac:spMkLst>
            <pc:docMk/>
            <pc:sldMk cId="1949732369" sldId="453"/>
            <ac:spMk id="21" creationId="{AC5EF537-EFBF-4521-A03F-44FA0FEF30F5}"/>
          </ac:spMkLst>
        </pc:spChg>
        <pc:spChg chg="add mod">
          <ac:chgData name="Stikker, Peter" userId="0eb723deb9125e85" providerId="OrgId" clId="{94B536D3-B89E-4752-B727-E348B31EE8E2}" dt="2019-07-15T13:06:43.850" v="2677" actId="20577"/>
          <ac:spMkLst>
            <pc:docMk/>
            <pc:sldMk cId="1949732369" sldId="453"/>
            <ac:spMk id="22" creationId="{DA0DC3D5-EE5C-4E89-A105-D0E98F091159}"/>
          </ac:spMkLst>
        </pc:spChg>
        <pc:spChg chg="add mod">
          <ac:chgData name="Stikker, Peter" userId="0eb723deb9125e85" providerId="OrgId" clId="{94B536D3-B89E-4752-B727-E348B31EE8E2}" dt="2019-07-15T13:07:28.656" v="2683" actId="20577"/>
          <ac:spMkLst>
            <pc:docMk/>
            <pc:sldMk cId="1949732369" sldId="453"/>
            <ac:spMk id="23" creationId="{9AE1BABC-DFA4-495A-B1E0-375E517C3BFC}"/>
          </ac:spMkLst>
        </pc:spChg>
        <pc:spChg chg="add mod">
          <ac:chgData name="Stikker, Peter" userId="0eb723deb9125e85" providerId="OrgId" clId="{94B536D3-B89E-4752-B727-E348B31EE8E2}" dt="2019-07-15T13:08:01.420" v="2692" actId="20577"/>
          <ac:spMkLst>
            <pc:docMk/>
            <pc:sldMk cId="1949732369" sldId="453"/>
            <ac:spMk id="24" creationId="{AF0DE248-836D-4D92-B7F6-95D033D8BB0B}"/>
          </ac:spMkLst>
        </pc:spChg>
        <pc:spChg chg="add mod">
          <ac:chgData name="Stikker, Peter" userId="0eb723deb9125e85" providerId="OrgId" clId="{94B536D3-B89E-4752-B727-E348B31EE8E2}" dt="2019-07-15T13:12:22.277" v="2751" actId="6549"/>
          <ac:spMkLst>
            <pc:docMk/>
            <pc:sldMk cId="1949732369" sldId="453"/>
            <ac:spMk id="25" creationId="{B4D918FD-1300-4ED3-A799-2CB903366118}"/>
          </ac:spMkLst>
        </pc:spChg>
        <pc:spChg chg="add mod">
          <ac:chgData name="Stikker, Peter" userId="0eb723deb9125e85" providerId="OrgId" clId="{94B536D3-B89E-4752-B727-E348B31EE8E2}" dt="2019-07-15T13:09:31.492" v="2715" actId="1076"/>
          <ac:spMkLst>
            <pc:docMk/>
            <pc:sldMk cId="1949732369" sldId="453"/>
            <ac:spMk id="26" creationId="{D4568489-7B84-47C2-A4FE-3725AD27D231}"/>
          </ac:spMkLst>
        </pc:spChg>
        <pc:spChg chg="add mod">
          <ac:chgData name="Stikker, Peter" userId="0eb723deb9125e85" providerId="OrgId" clId="{94B536D3-B89E-4752-B727-E348B31EE8E2}" dt="2019-07-15T13:09:55.890" v="2720" actId="20577"/>
          <ac:spMkLst>
            <pc:docMk/>
            <pc:sldMk cId="1949732369" sldId="453"/>
            <ac:spMk id="27" creationId="{93FACA0B-6D96-4173-BB3F-97CD667367AA}"/>
          </ac:spMkLst>
        </pc:spChg>
        <pc:spChg chg="add mod">
          <ac:chgData name="Stikker, Peter" userId="0eb723deb9125e85" providerId="OrgId" clId="{94B536D3-B89E-4752-B727-E348B31EE8E2}" dt="2019-07-15T13:10:29.843" v="2737" actId="6549"/>
          <ac:spMkLst>
            <pc:docMk/>
            <pc:sldMk cId="1949732369" sldId="453"/>
            <ac:spMk id="28" creationId="{C0085FF8-EECC-4C6F-8440-DF144D0CD4D6}"/>
          </ac:spMkLst>
        </pc:spChg>
        <pc:spChg chg="add mod">
          <ac:chgData name="Stikker, Peter" userId="0eb723deb9125e85" providerId="OrgId" clId="{94B536D3-B89E-4752-B727-E348B31EE8E2}" dt="2019-07-15T13:10:59.491" v="2747" actId="6549"/>
          <ac:spMkLst>
            <pc:docMk/>
            <pc:sldMk cId="1949732369" sldId="453"/>
            <ac:spMk id="29" creationId="{3A983B51-7FFD-4E40-A96F-8B2B57DC8719}"/>
          </ac:spMkLst>
        </pc:spChg>
      </pc:sldChg>
      <pc:sldChg chg="modSp">
        <pc:chgData name="Stikker, Peter" userId="0eb723deb9125e85" providerId="OrgId" clId="{94B536D3-B89E-4752-B727-E348B31EE8E2}" dt="2019-07-16T08:47:08.972" v="2932" actId="20577"/>
        <pc:sldMkLst>
          <pc:docMk/>
          <pc:sldMk cId="4158042924" sldId="454"/>
        </pc:sldMkLst>
        <pc:spChg chg="mod">
          <ac:chgData name="Stikker, Peter" userId="0eb723deb9125e85" providerId="OrgId" clId="{94B536D3-B89E-4752-B727-E348B31EE8E2}" dt="2019-07-16T08:47:08.972" v="2932" actId="20577"/>
          <ac:spMkLst>
            <pc:docMk/>
            <pc:sldMk cId="4158042924" sldId="454"/>
            <ac:spMk id="3" creationId="{00000000-0000-0000-0000-000000000000}"/>
          </ac:spMkLst>
        </pc:spChg>
      </pc:sldChg>
      <pc:sldChg chg="addSp modSp add">
        <pc:chgData name="Stikker, Peter" userId="0eb723deb9125e85" providerId="OrgId" clId="{94B536D3-B89E-4752-B727-E348B31EE8E2}" dt="2019-07-12T13:39:42.067" v="34" actId="14100"/>
        <pc:sldMkLst>
          <pc:docMk/>
          <pc:sldMk cId="550799319" sldId="456"/>
        </pc:sldMkLst>
        <pc:spChg chg="mod">
          <ac:chgData name="Stikker, Peter" userId="0eb723deb9125e85" providerId="OrgId" clId="{94B536D3-B89E-4752-B727-E348B31EE8E2}" dt="2019-07-12T13:39:26.269" v="29" actId="20577"/>
          <ac:spMkLst>
            <pc:docMk/>
            <pc:sldMk cId="550799319" sldId="456"/>
            <ac:spMk id="2" creationId="{025A7F4A-3F4A-438F-9FF6-09A61E866BF4}"/>
          </ac:spMkLst>
        </pc:spChg>
        <pc:picChg chg="add mod">
          <ac:chgData name="Stikker, Peter" userId="0eb723deb9125e85" providerId="OrgId" clId="{94B536D3-B89E-4752-B727-E348B31EE8E2}" dt="2019-07-12T13:39:42.067" v="34" actId="14100"/>
          <ac:picMkLst>
            <pc:docMk/>
            <pc:sldMk cId="550799319" sldId="456"/>
            <ac:picMk id="5" creationId="{8C4E4EA5-3135-409D-A001-3114305CBE01}"/>
          </ac:picMkLst>
        </pc:picChg>
      </pc:sldChg>
      <pc:sldChg chg="modSp add">
        <pc:chgData name="Stikker, Peter" userId="0eb723deb9125e85" providerId="OrgId" clId="{94B536D3-B89E-4752-B727-E348B31EE8E2}" dt="2019-07-12T13:40:36.073" v="57" actId="20577"/>
        <pc:sldMkLst>
          <pc:docMk/>
          <pc:sldMk cId="4279270022" sldId="458"/>
        </pc:sldMkLst>
        <pc:spChg chg="mod">
          <ac:chgData name="Stikker, Peter" userId="0eb723deb9125e85" providerId="OrgId" clId="{94B536D3-B89E-4752-B727-E348B31EE8E2}" dt="2019-07-12T13:40:36.073" v="57" actId="20577"/>
          <ac:spMkLst>
            <pc:docMk/>
            <pc:sldMk cId="4279270022" sldId="458"/>
            <ac:spMk id="2" creationId="{025A7F4A-3F4A-438F-9FF6-09A61E866BF4}"/>
          </ac:spMkLst>
        </pc:spChg>
      </pc:sldChg>
      <pc:sldChg chg="add">
        <pc:chgData name="Stikker, Peter" userId="0eb723deb9125e85" providerId="OrgId" clId="{94B536D3-B89E-4752-B727-E348B31EE8E2}" dt="2019-07-12T13:37:55.534" v="1"/>
        <pc:sldMkLst>
          <pc:docMk/>
          <pc:sldMk cId="3175487599" sldId="459"/>
        </pc:sldMkLst>
      </pc:sldChg>
      <pc:sldChg chg="add">
        <pc:chgData name="Stikker, Peter" userId="0eb723deb9125e85" providerId="OrgId" clId="{94B536D3-B89E-4752-B727-E348B31EE8E2}" dt="2019-07-12T13:37:55.534" v="1"/>
        <pc:sldMkLst>
          <pc:docMk/>
          <pc:sldMk cId="1146824028" sldId="460"/>
        </pc:sldMkLst>
      </pc:sldChg>
      <pc:sldChg chg="modSp add">
        <pc:chgData name="Stikker, Peter" userId="0eb723deb9125e85" providerId="OrgId" clId="{94B536D3-B89E-4752-B727-E348B31EE8E2}" dt="2019-07-12T14:50:27.871" v="314" actId="20577"/>
        <pc:sldMkLst>
          <pc:docMk/>
          <pc:sldMk cId="3719935331" sldId="462"/>
        </pc:sldMkLst>
        <pc:spChg chg="mod">
          <ac:chgData name="Stikker, Peter" userId="0eb723deb9125e85" providerId="OrgId" clId="{94B536D3-B89E-4752-B727-E348B31EE8E2}" dt="2019-07-12T14:50:14.039" v="290" actId="20577"/>
          <ac:spMkLst>
            <pc:docMk/>
            <pc:sldMk cId="3719935331" sldId="462"/>
            <ac:spMk id="2" creationId="{025A7F4A-3F4A-438F-9FF6-09A61E866BF4}"/>
          </ac:spMkLst>
        </pc:spChg>
        <pc:spChg chg="mod">
          <ac:chgData name="Stikker, Peter" userId="0eb723deb9125e85" providerId="OrgId" clId="{94B536D3-B89E-4752-B727-E348B31EE8E2}" dt="2019-07-12T14:50:27.871" v="314" actId="20577"/>
          <ac:spMkLst>
            <pc:docMk/>
            <pc:sldMk cId="3719935331" sldId="462"/>
            <ac:spMk id="4" creationId="{C8533C90-912E-4478-BD51-8FB13E14F4AB}"/>
          </ac:spMkLst>
        </pc:spChg>
      </pc:sldChg>
      <pc:sldChg chg="add">
        <pc:chgData name="Stikker, Peter" userId="0eb723deb9125e85" providerId="OrgId" clId="{94B536D3-B89E-4752-B727-E348B31EE8E2}" dt="2019-07-12T13:38:14.516" v="2"/>
        <pc:sldMkLst>
          <pc:docMk/>
          <pc:sldMk cId="1133424703" sldId="463"/>
        </pc:sldMkLst>
      </pc:sldChg>
      <pc:sldChg chg="add">
        <pc:chgData name="Stikker, Peter" userId="0eb723deb9125e85" providerId="OrgId" clId="{94B536D3-B89E-4752-B727-E348B31EE8E2}" dt="2019-07-12T13:38:14.516" v="2"/>
        <pc:sldMkLst>
          <pc:docMk/>
          <pc:sldMk cId="1946597398" sldId="464"/>
        </pc:sldMkLst>
      </pc:sldChg>
      <pc:sldChg chg="add">
        <pc:chgData name="Stikker, Peter" userId="0eb723deb9125e85" providerId="OrgId" clId="{94B536D3-B89E-4752-B727-E348B31EE8E2}" dt="2019-07-12T13:38:14.516" v="2"/>
        <pc:sldMkLst>
          <pc:docMk/>
          <pc:sldMk cId="3461690969" sldId="465"/>
        </pc:sldMkLst>
      </pc:sldChg>
      <pc:sldChg chg="modSp add">
        <pc:chgData name="Stikker, Peter" userId="0eb723deb9125e85" providerId="OrgId" clId="{94B536D3-B89E-4752-B727-E348B31EE8E2}" dt="2019-07-12T14:49:38.192" v="257" actId="20577"/>
        <pc:sldMkLst>
          <pc:docMk/>
          <pc:sldMk cId="2443365104" sldId="467"/>
        </pc:sldMkLst>
        <pc:spChg chg="mod">
          <ac:chgData name="Stikker, Peter" userId="0eb723deb9125e85" providerId="OrgId" clId="{94B536D3-B89E-4752-B727-E348B31EE8E2}" dt="2019-07-12T14:49:38.192" v="257" actId="20577"/>
          <ac:spMkLst>
            <pc:docMk/>
            <pc:sldMk cId="2443365104" sldId="467"/>
            <ac:spMk id="2" creationId="{025A7F4A-3F4A-438F-9FF6-09A61E866BF4}"/>
          </ac:spMkLst>
        </pc:spChg>
        <pc:spChg chg="mod">
          <ac:chgData name="Stikker, Peter" userId="0eb723deb9125e85" providerId="OrgId" clId="{94B536D3-B89E-4752-B727-E348B31EE8E2}" dt="2019-07-12T14:49:27.383" v="233" actId="20577"/>
          <ac:spMkLst>
            <pc:docMk/>
            <pc:sldMk cId="2443365104" sldId="467"/>
            <ac:spMk id="4" creationId="{C8533C90-912E-4478-BD51-8FB13E14F4AB}"/>
          </ac:spMkLst>
        </pc:spChg>
      </pc:sldChg>
      <pc:sldChg chg="modSp add">
        <pc:chgData name="Stikker, Peter" userId="0eb723deb9125e85" providerId="OrgId" clId="{94B536D3-B89E-4752-B727-E348B31EE8E2}" dt="2019-07-15T11:00:50.555" v="1003" actId="14100"/>
        <pc:sldMkLst>
          <pc:docMk/>
          <pc:sldMk cId="1688394095" sldId="469"/>
        </pc:sldMkLst>
        <pc:spChg chg="mod">
          <ac:chgData name="Stikker, Peter" userId="0eb723deb9125e85" providerId="OrgId" clId="{94B536D3-B89E-4752-B727-E348B31EE8E2}" dt="2019-07-15T11:00:50.555" v="1003" actId="14100"/>
          <ac:spMkLst>
            <pc:docMk/>
            <pc:sldMk cId="1688394095" sldId="469"/>
            <ac:spMk id="6" creationId="{9A32B424-C420-40C7-8810-4D45C95BE355}"/>
          </ac:spMkLst>
        </pc:spChg>
      </pc:sldChg>
      <pc:sldChg chg="add">
        <pc:chgData name="Stikker, Peter" userId="0eb723deb9125e85" providerId="OrgId" clId="{94B536D3-B89E-4752-B727-E348B31EE8E2}" dt="2019-07-12T13:38:29.990" v="3"/>
        <pc:sldMkLst>
          <pc:docMk/>
          <pc:sldMk cId="3117578676" sldId="470"/>
        </pc:sldMkLst>
      </pc:sldChg>
      <pc:sldChg chg="modSp add">
        <pc:chgData name="Stikker, Peter" userId="0eb723deb9125e85" providerId="OrgId" clId="{94B536D3-B89E-4752-B727-E348B31EE8E2}" dt="2019-07-12T14:49:03.993" v="209" actId="20577"/>
        <pc:sldMkLst>
          <pc:docMk/>
          <pc:sldMk cId="795726655" sldId="472"/>
        </pc:sldMkLst>
        <pc:spChg chg="mod">
          <ac:chgData name="Stikker, Peter" userId="0eb723deb9125e85" providerId="OrgId" clId="{94B536D3-B89E-4752-B727-E348B31EE8E2}" dt="2019-07-12T14:49:03.993" v="209" actId="20577"/>
          <ac:spMkLst>
            <pc:docMk/>
            <pc:sldMk cId="795726655" sldId="472"/>
            <ac:spMk id="2" creationId="{025A7F4A-3F4A-438F-9FF6-09A61E866BF4}"/>
          </ac:spMkLst>
        </pc:spChg>
      </pc:sldChg>
      <pc:sldChg chg="add">
        <pc:chgData name="Stikker, Peter" userId="0eb723deb9125e85" providerId="OrgId" clId="{94B536D3-B89E-4752-B727-E348B31EE8E2}" dt="2019-07-12T13:38:53.141" v="4"/>
        <pc:sldMkLst>
          <pc:docMk/>
          <pc:sldMk cId="977485466" sldId="473"/>
        </pc:sldMkLst>
      </pc:sldChg>
      <pc:sldChg chg="addSp delSp modSp add delAnim modAnim">
        <pc:chgData name="Stikker, Peter" userId="0eb723deb9125e85" providerId="OrgId" clId="{94B536D3-B89E-4752-B727-E348B31EE8E2}" dt="2019-07-15T13:53:38.200" v="2929" actId="478"/>
        <pc:sldMkLst>
          <pc:docMk/>
          <pc:sldMk cId="3341088936" sldId="474"/>
        </pc:sldMkLst>
        <pc:spChg chg="mod">
          <ac:chgData name="Stikker, Peter" userId="0eb723deb9125e85" providerId="OrgId" clId="{94B536D3-B89E-4752-B727-E348B31EE8E2}" dt="2019-07-15T11:24:21.758" v="1320" actId="20577"/>
          <ac:spMkLst>
            <pc:docMk/>
            <pc:sldMk cId="3341088936" sldId="474"/>
            <ac:spMk id="3" creationId="{FBF5C260-BB94-495F-B1C3-24FD83AB7D51}"/>
          </ac:spMkLst>
        </pc:spChg>
        <pc:spChg chg="add mod">
          <ac:chgData name="Stikker, Peter" userId="0eb723deb9125e85" providerId="OrgId" clId="{94B536D3-B89E-4752-B727-E348B31EE8E2}" dt="2019-07-15T11:25:24.262" v="1328" actId="1076"/>
          <ac:spMkLst>
            <pc:docMk/>
            <pc:sldMk cId="3341088936" sldId="474"/>
            <ac:spMk id="4" creationId="{CF8D2280-C735-40B1-BB75-91E934EE15C1}"/>
          </ac:spMkLst>
        </pc:spChg>
        <pc:spChg chg="add mod">
          <ac:chgData name="Stikker, Peter" userId="0eb723deb9125e85" providerId="OrgId" clId="{94B536D3-B89E-4752-B727-E348B31EE8E2}" dt="2019-07-15T11:25:31.110" v="1330" actId="14100"/>
          <ac:spMkLst>
            <pc:docMk/>
            <pc:sldMk cId="3341088936" sldId="474"/>
            <ac:spMk id="5" creationId="{156CF0F7-5829-4839-AE05-97B88F0CD618}"/>
          </ac:spMkLst>
        </pc:spChg>
        <pc:spChg chg="add mod">
          <ac:chgData name="Stikker, Peter" userId="0eb723deb9125e85" providerId="OrgId" clId="{94B536D3-B89E-4752-B727-E348B31EE8E2}" dt="2019-07-15T11:34:12.007" v="1458" actId="1076"/>
          <ac:spMkLst>
            <pc:docMk/>
            <pc:sldMk cId="3341088936" sldId="474"/>
            <ac:spMk id="6" creationId="{5CCE4F44-176E-4D5E-BD80-D2AF4A5AE95B}"/>
          </ac:spMkLst>
        </pc:spChg>
        <pc:spChg chg="add mod">
          <ac:chgData name="Stikker, Peter" userId="0eb723deb9125e85" providerId="OrgId" clId="{94B536D3-B89E-4752-B727-E348B31EE8E2}" dt="2019-07-15T11:34:04.063" v="1457" actId="1076"/>
          <ac:spMkLst>
            <pc:docMk/>
            <pc:sldMk cId="3341088936" sldId="474"/>
            <ac:spMk id="7" creationId="{ACE63637-4C86-4183-A006-32D15747E457}"/>
          </ac:spMkLst>
        </pc:spChg>
        <pc:spChg chg="add mod">
          <ac:chgData name="Stikker, Peter" userId="0eb723deb9125e85" providerId="OrgId" clId="{94B536D3-B89E-4752-B727-E348B31EE8E2}" dt="2019-07-15T11:33:58.264" v="1456" actId="1076"/>
          <ac:spMkLst>
            <pc:docMk/>
            <pc:sldMk cId="3341088936" sldId="474"/>
            <ac:spMk id="8" creationId="{7D11CF1F-8B7D-421B-999E-143A8D68E801}"/>
          </ac:spMkLst>
        </pc:spChg>
        <pc:spChg chg="add mod">
          <ac:chgData name="Stikker, Peter" userId="0eb723deb9125e85" providerId="OrgId" clId="{94B536D3-B89E-4752-B727-E348B31EE8E2}" dt="2019-07-15T11:27:42.942" v="1359" actId="14100"/>
          <ac:spMkLst>
            <pc:docMk/>
            <pc:sldMk cId="3341088936" sldId="474"/>
            <ac:spMk id="9" creationId="{23D2C7E3-1C89-4454-B5F4-2E52FA19D25D}"/>
          </ac:spMkLst>
        </pc:spChg>
        <pc:spChg chg="add mod">
          <ac:chgData name="Stikker, Peter" userId="0eb723deb9125e85" providerId="OrgId" clId="{94B536D3-B89E-4752-B727-E348B31EE8E2}" dt="2019-07-15T11:34:31.631" v="1461" actId="1076"/>
          <ac:spMkLst>
            <pc:docMk/>
            <pc:sldMk cId="3341088936" sldId="474"/>
            <ac:spMk id="10" creationId="{388BDFE6-7B62-4195-9A66-132DD03FC6E6}"/>
          </ac:spMkLst>
        </pc:spChg>
        <pc:spChg chg="add mod">
          <ac:chgData name="Stikker, Peter" userId="0eb723deb9125e85" providerId="OrgId" clId="{94B536D3-B89E-4752-B727-E348B31EE8E2}" dt="2019-07-15T11:34:17.570" v="1459" actId="1076"/>
          <ac:spMkLst>
            <pc:docMk/>
            <pc:sldMk cId="3341088936" sldId="474"/>
            <ac:spMk id="11" creationId="{27271A0C-9182-4C04-B50D-42A8B26C6660}"/>
          </ac:spMkLst>
        </pc:spChg>
        <pc:spChg chg="add mod">
          <ac:chgData name="Stikker, Peter" userId="0eb723deb9125e85" providerId="OrgId" clId="{94B536D3-B89E-4752-B727-E348B31EE8E2}" dt="2019-07-15T11:33:42.730" v="1455" actId="1076"/>
          <ac:spMkLst>
            <pc:docMk/>
            <pc:sldMk cId="3341088936" sldId="474"/>
            <ac:spMk id="12" creationId="{E3670AA4-F25A-4B91-B45E-62565EC85174}"/>
          </ac:spMkLst>
        </pc:spChg>
        <pc:spChg chg="add mod">
          <ac:chgData name="Stikker, Peter" userId="0eb723deb9125e85" providerId="OrgId" clId="{94B536D3-B89E-4752-B727-E348B31EE8E2}" dt="2019-07-15T11:30:34.974" v="1394" actId="14100"/>
          <ac:spMkLst>
            <pc:docMk/>
            <pc:sldMk cId="3341088936" sldId="474"/>
            <ac:spMk id="13" creationId="{3EAD3E3D-267B-4207-B631-ED887290F996}"/>
          </ac:spMkLst>
        </pc:spChg>
        <pc:spChg chg="add mod">
          <ac:chgData name="Stikker, Peter" userId="0eb723deb9125e85" providerId="OrgId" clId="{94B536D3-B89E-4752-B727-E348B31EE8E2}" dt="2019-07-15T11:34:35.099" v="1462" actId="1076"/>
          <ac:spMkLst>
            <pc:docMk/>
            <pc:sldMk cId="3341088936" sldId="474"/>
            <ac:spMk id="14" creationId="{B2522C3E-25EE-4EAC-ADE6-8BFF4A2653EC}"/>
          </ac:spMkLst>
        </pc:spChg>
        <pc:spChg chg="add mod">
          <ac:chgData name="Stikker, Peter" userId="0eb723deb9125e85" providerId="OrgId" clId="{94B536D3-B89E-4752-B727-E348B31EE8E2}" dt="2019-07-15T11:34:20.298" v="1460" actId="1076"/>
          <ac:spMkLst>
            <pc:docMk/>
            <pc:sldMk cId="3341088936" sldId="474"/>
            <ac:spMk id="15" creationId="{34184F19-34C7-4F2E-92A6-5041CBD767A7}"/>
          </ac:spMkLst>
        </pc:spChg>
        <pc:spChg chg="add mod">
          <ac:chgData name="Stikker, Peter" userId="0eb723deb9125e85" providerId="OrgId" clId="{94B536D3-B89E-4752-B727-E348B31EE8E2}" dt="2019-07-15T11:33:38.897" v="1454" actId="1076"/>
          <ac:spMkLst>
            <pc:docMk/>
            <pc:sldMk cId="3341088936" sldId="474"/>
            <ac:spMk id="16" creationId="{F95B9757-1DA7-4FD6-9FD6-CD6666DD5F3E}"/>
          </ac:spMkLst>
        </pc:spChg>
        <pc:spChg chg="add mod">
          <ac:chgData name="Stikker, Peter" userId="0eb723deb9125e85" providerId="OrgId" clId="{94B536D3-B89E-4752-B727-E348B31EE8E2}" dt="2019-07-15T11:32:18.856" v="1432" actId="14100"/>
          <ac:spMkLst>
            <pc:docMk/>
            <pc:sldMk cId="3341088936" sldId="474"/>
            <ac:spMk id="17" creationId="{D826BF9B-625C-4E38-9140-C597446E1D87}"/>
          </ac:spMkLst>
        </pc:spChg>
        <pc:spChg chg="add mod">
          <ac:chgData name="Stikker, Peter" userId="0eb723deb9125e85" providerId="OrgId" clId="{94B536D3-B89E-4752-B727-E348B31EE8E2}" dt="2019-07-15T11:34:40.918" v="1463" actId="1076"/>
          <ac:spMkLst>
            <pc:docMk/>
            <pc:sldMk cId="3341088936" sldId="474"/>
            <ac:spMk id="18" creationId="{A0F6510E-DCB2-4ACE-9983-203F6292DC99}"/>
          </ac:spMkLst>
        </pc:spChg>
        <pc:spChg chg="add mod">
          <ac:chgData name="Stikker, Peter" userId="0eb723deb9125e85" providerId="OrgId" clId="{94B536D3-B89E-4752-B727-E348B31EE8E2}" dt="2019-07-15T11:33:04.778" v="1445"/>
          <ac:spMkLst>
            <pc:docMk/>
            <pc:sldMk cId="3341088936" sldId="474"/>
            <ac:spMk id="19" creationId="{29520ED8-17C9-49ED-B96E-A0790BCC6231}"/>
          </ac:spMkLst>
        </pc:spChg>
        <pc:spChg chg="add mod">
          <ac:chgData name="Stikker, Peter" userId="0eb723deb9125e85" providerId="OrgId" clId="{94B536D3-B89E-4752-B727-E348B31EE8E2}" dt="2019-07-15T11:33:28.223" v="1452" actId="1076"/>
          <ac:spMkLst>
            <pc:docMk/>
            <pc:sldMk cId="3341088936" sldId="474"/>
            <ac:spMk id="20" creationId="{3A8EB77A-42B0-41E6-897E-88B6689C826A}"/>
          </ac:spMkLst>
        </pc:spChg>
        <pc:spChg chg="add mod">
          <ac:chgData name="Stikker, Peter" userId="0eb723deb9125e85" providerId="OrgId" clId="{94B536D3-B89E-4752-B727-E348B31EE8E2}" dt="2019-07-15T11:35:28.900" v="1476" actId="1076"/>
          <ac:spMkLst>
            <pc:docMk/>
            <pc:sldMk cId="3341088936" sldId="474"/>
            <ac:spMk id="21" creationId="{92BAADC6-60FD-4C52-835B-E5359D7C23AC}"/>
          </ac:spMkLst>
        </pc:spChg>
        <pc:spChg chg="add mod">
          <ac:chgData name="Stikker, Peter" userId="0eb723deb9125e85" providerId="OrgId" clId="{94B536D3-B89E-4752-B727-E348B31EE8E2}" dt="2019-07-15T13:14:49.924" v="2759" actId="1076"/>
          <ac:spMkLst>
            <pc:docMk/>
            <pc:sldMk cId="3341088936" sldId="474"/>
            <ac:spMk id="22" creationId="{AC867FA5-D08B-4EAC-9D08-58350BD59B62}"/>
          </ac:spMkLst>
        </pc:spChg>
        <pc:spChg chg="add mod">
          <ac:chgData name="Stikker, Peter" userId="0eb723deb9125e85" providerId="OrgId" clId="{94B536D3-B89E-4752-B727-E348B31EE8E2}" dt="2019-07-15T11:37:58.857" v="1492" actId="1582"/>
          <ac:spMkLst>
            <pc:docMk/>
            <pc:sldMk cId="3341088936" sldId="474"/>
            <ac:spMk id="23" creationId="{A1148D75-817A-40E2-99E8-16E98BDD620B}"/>
          </ac:spMkLst>
        </pc:spChg>
        <pc:spChg chg="add del mod">
          <ac:chgData name="Stikker, Peter" userId="0eb723deb9125e85" providerId="OrgId" clId="{94B536D3-B89E-4752-B727-E348B31EE8E2}" dt="2019-07-15T13:53:38.200" v="2929" actId="478"/>
          <ac:spMkLst>
            <pc:docMk/>
            <pc:sldMk cId="3341088936" sldId="474"/>
            <ac:spMk id="24" creationId="{657A77EA-AA2D-4423-844E-721C2174BDA1}"/>
          </ac:spMkLst>
        </pc:spChg>
      </pc:sldChg>
      <pc:sldChg chg="addSp delSp modSp add">
        <pc:chgData name="Stikker, Peter" userId="0eb723deb9125e85" providerId="OrgId" clId="{94B536D3-B89E-4752-B727-E348B31EE8E2}" dt="2019-07-12T14:53:04.389" v="384" actId="20577"/>
        <pc:sldMkLst>
          <pc:docMk/>
          <pc:sldMk cId="496012419" sldId="475"/>
        </pc:sldMkLst>
        <pc:spChg chg="del">
          <ac:chgData name="Stikker, Peter" userId="0eb723deb9125e85" providerId="OrgId" clId="{94B536D3-B89E-4752-B727-E348B31EE8E2}" dt="2019-07-12T14:52:46.469" v="348"/>
          <ac:spMkLst>
            <pc:docMk/>
            <pc:sldMk cId="496012419" sldId="475"/>
            <ac:spMk id="2" creationId="{11FBDEF1-4E0F-4E16-AA23-232FBD17558F}"/>
          </ac:spMkLst>
        </pc:spChg>
        <pc:spChg chg="del">
          <ac:chgData name="Stikker, Peter" userId="0eb723deb9125e85" providerId="OrgId" clId="{94B536D3-B89E-4752-B727-E348B31EE8E2}" dt="2019-07-12T14:52:46.469" v="348"/>
          <ac:spMkLst>
            <pc:docMk/>
            <pc:sldMk cId="496012419" sldId="475"/>
            <ac:spMk id="3" creationId="{3361FD7A-559C-4515-826E-B05489B14934}"/>
          </ac:spMkLst>
        </pc:spChg>
        <pc:spChg chg="add mod">
          <ac:chgData name="Stikker, Peter" userId="0eb723deb9125e85" providerId="OrgId" clId="{94B536D3-B89E-4752-B727-E348B31EE8E2}" dt="2019-07-12T14:52:50.476" v="355" actId="20577"/>
          <ac:spMkLst>
            <pc:docMk/>
            <pc:sldMk cId="496012419" sldId="475"/>
            <ac:spMk id="5" creationId="{696B9176-BFF7-4D2A-9548-EFA9FB12B7F7}"/>
          </ac:spMkLst>
        </pc:spChg>
        <pc:spChg chg="add mod">
          <ac:chgData name="Stikker, Peter" userId="0eb723deb9125e85" providerId="OrgId" clId="{94B536D3-B89E-4752-B727-E348B31EE8E2}" dt="2019-07-12T14:53:04.389" v="384" actId="20577"/>
          <ac:spMkLst>
            <pc:docMk/>
            <pc:sldMk cId="496012419" sldId="475"/>
            <ac:spMk id="6" creationId="{00690CD9-9047-44AB-A399-68F22121721C}"/>
          </ac:spMkLst>
        </pc:spChg>
      </pc:sldChg>
      <pc:sldChg chg="addSp delSp modSp add modAnim">
        <pc:chgData name="Stikker, Peter" userId="0eb723deb9125e85" providerId="OrgId" clId="{94B536D3-B89E-4752-B727-E348B31EE8E2}" dt="2019-07-15T11:08:37.248" v="1090"/>
        <pc:sldMkLst>
          <pc:docMk/>
          <pc:sldMk cId="604738399" sldId="476"/>
        </pc:sldMkLst>
        <pc:spChg chg="mod">
          <ac:chgData name="Stikker, Peter" userId="0eb723deb9125e85" providerId="OrgId" clId="{94B536D3-B89E-4752-B727-E348B31EE8E2}" dt="2019-07-15T11:07:37.157" v="1081" actId="20577"/>
          <ac:spMkLst>
            <pc:docMk/>
            <pc:sldMk cId="604738399" sldId="476"/>
            <ac:spMk id="2" creationId="{00000000-0000-0000-0000-000000000000}"/>
          </ac:spMkLst>
        </pc:spChg>
        <pc:spChg chg="del mod">
          <ac:chgData name="Stikker, Peter" userId="0eb723deb9125e85" providerId="OrgId" clId="{94B536D3-B89E-4752-B727-E348B31EE8E2}" dt="2019-07-15T10:28:33.790" v="706"/>
          <ac:spMkLst>
            <pc:docMk/>
            <pc:sldMk cId="604738399" sldId="476"/>
            <ac:spMk id="3" creationId="{00000000-0000-0000-0000-000000000000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4" creationId="{C5C027C0-DE8C-47DA-B05F-F47730AE733B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5" creationId="{06AED9CE-6DE4-43A3-97C4-20928BC304D1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6" creationId="{19FDFA97-F969-448E-9E31-54FE9E9140FB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7" creationId="{031D16F8-BDCE-492C-B88D-8051AFBAAE9F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8" creationId="{D472FE27-52D6-4F1A-AA90-F7DDA1A094AB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9" creationId="{D60B73EB-9955-46BA-B754-948F5A10FFCE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10" creationId="{D5994913-3B32-4BE8-8601-338874F5DFEF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11" creationId="{34F7965C-4D02-4688-B231-7EC9DEAED960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12" creationId="{6F318176-C320-4771-951C-445C0DF7BB08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13" creationId="{B4D8B284-38D9-4479-90D4-2AF282F9CFF0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14" creationId="{4D7BBBFE-876E-4BC9-8F09-6D19E1B133C7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15" creationId="{27545180-0E25-4C29-9EAF-AFEDF548CB96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16" creationId="{93C82BD5-10AC-4E5F-A334-67072217FCD0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17" creationId="{B503C103-21D9-460F-8597-B7E46AAB237B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18" creationId="{8B883C4D-55E2-40FA-843B-1693FD4E93F7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19" creationId="{81704FDD-CB91-4DC7-B4CE-A9CCB804D815}"/>
          </ac:spMkLst>
        </pc:spChg>
        <pc:spChg chg="add mod">
          <ac:chgData name="Stikker, Peter" userId="0eb723deb9125e85" providerId="OrgId" clId="{94B536D3-B89E-4752-B727-E348B31EE8E2}" dt="2019-07-15T11:05:31.840" v="1009" actId="1076"/>
          <ac:spMkLst>
            <pc:docMk/>
            <pc:sldMk cId="604738399" sldId="476"/>
            <ac:spMk id="20" creationId="{491C2D53-0225-4205-B393-90D86303BB37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21" creationId="{05CA4218-3742-4C80-BD52-CAD7EB9E1C62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22" creationId="{763230BC-53DA-4118-A42C-E74498FD533D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23" creationId="{C86DE7E9-B066-49F5-9EA8-C1BED1FD703A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24" creationId="{E18C1442-6A7E-4BDE-993F-489C8428B534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25" creationId="{76DB1D0C-F453-4DED-B666-6CAA811C75AF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26" creationId="{817ECEBC-C088-4A6A-9A7B-3EFC090F930A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27" creationId="{60E0098B-807A-48E8-B422-DFF5C6116D13}"/>
          </ac:spMkLst>
        </pc:spChg>
        <pc:spChg chg="add mod">
          <ac:chgData name="Stikker, Peter" userId="0eb723deb9125e85" providerId="OrgId" clId="{94B536D3-B89E-4752-B727-E348B31EE8E2}" dt="2019-07-15T11:05:41.151" v="1010" actId="1076"/>
          <ac:spMkLst>
            <pc:docMk/>
            <pc:sldMk cId="604738399" sldId="476"/>
            <ac:spMk id="28" creationId="{1B7E6AB2-5FA3-42FF-96AE-9C80AA7AEEDA}"/>
          </ac:spMkLst>
        </pc:spChg>
        <pc:spChg chg="add del mod">
          <ac:chgData name="Stikker, Peter" userId="0eb723deb9125e85" providerId="OrgId" clId="{94B536D3-B89E-4752-B727-E348B31EE8E2}" dt="2019-07-15T10:28:36.561" v="707" actId="478"/>
          <ac:spMkLst>
            <pc:docMk/>
            <pc:sldMk cId="604738399" sldId="476"/>
            <ac:spMk id="29" creationId="{11F1E866-F81A-4277-B432-C9DDAD98B0FB}"/>
          </ac:spMkLst>
        </pc:spChg>
        <pc:graphicFrameChg chg="add mod">
          <ac:chgData name="Stikker, Peter" userId="0eb723deb9125e85" providerId="OrgId" clId="{94B536D3-B89E-4752-B727-E348B31EE8E2}" dt="2019-07-15T11:06:14.648" v="1012" actId="1076"/>
          <ac:graphicFrameMkLst>
            <pc:docMk/>
            <pc:sldMk cId="604738399" sldId="476"/>
            <ac:graphicFrameMk id="30" creationId="{978DEE51-CF6F-42D4-AFFB-5CF41F48F54A}"/>
          </ac:graphicFrameMkLst>
        </pc:graphicFrameChg>
        <pc:graphicFrameChg chg="add mod">
          <ac:chgData name="Stikker, Peter" userId="0eb723deb9125e85" providerId="OrgId" clId="{94B536D3-B89E-4752-B727-E348B31EE8E2}" dt="2019-07-15T11:06:54.208" v="1019" actId="1076"/>
          <ac:graphicFrameMkLst>
            <pc:docMk/>
            <pc:sldMk cId="604738399" sldId="476"/>
            <ac:graphicFrameMk id="31" creationId="{E403B3E7-B55B-4E28-AEB8-87D6C9D61072}"/>
          </ac:graphicFrameMkLst>
        </pc:graphicFrameChg>
        <pc:graphicFrameChg chg="add mod">
          <ac:chgData name="Stikker, Peter" userId="0eb723deb9125e85" providerId="OrgId" clId="{94B536D3-B89E-4752-B727-E348B31EE8E2}" dt="2019-07-15T11:07:59.448" v="1083" actId="1076"/>
          <ac:graphicFrameMkLst>
            <pc:docMk/>
            <pc:sldMk cId="604738399" sldId="476"/>
            <ac:graphicFrameMk id="32" creationId="{781458A7-F73B-484E-88DB-10A9DAA3F99B}"/>
          </ac:graphicFrameMkLst>
        </pc:graphicFrameChg>
      </pc:sldChg>
      <pc:sldChg chg="modSp add">
        <pc:chgData name="Stikker, Peter" userId="0eb723deb9125e85" providerId="OrgId" clId="{94B536D3-B89E-4752-B727-E348B31EE8E2}" dt="2019-07-12T14:54:17.756" v="421" actId="20577"/>
        <pc:sldMkLst>
          <pc:docMk/>
          <pc:sldMk cId="2068065273" sldId="477"/>
        </pc:sldMkLst>
        <pc:spChg chg="mod">
          <ac:chgData name="Stikker, Peter" userId="0eb723deb9125e85" providerId="OrgId" clId="{94B536D3-B89E-4752-B727-E348B31EE8E2}" dt="2019-07-12T14:54:08.919" v="393" actId="20577"/>
          <ac:spMkLst>
            <pc:docMk/>
            <pc:sldMk cId="2068065273" sldId="477"/>
            <ac:spMk id="2" creationId="{025A7F4A-3F4A-438F-9FF6-09A61E866BF4}"/>
          </ac:spMkLst>
        </pc:spChg>
        <pc:spChg chg="mod">
          <ac:chgData name="Stikker, Peter" userId="0eb723deb9125e85" providerId="OrgId" clId="{94B536D3-B89E-4752-B727-E348B31EE8E2}" dt="2019-07-12T14:54:17.756" v="421" actId="20577"/>
          <ac:spMkLst>
            <pc:docMk/>
            <pc:sldMk cId="2068065273" sldId="477"/>
            <ac:spMk id="4" creationId="{C8533C90-912E-4478-BD51-8FB13E14F4AB}"/>
          </ac:spMkLst>
        </pc:spChg>
      </pc:sldChg>
      <pc:sldChg chg="addSp delSp modSp add delAnim modAnim">
        <pc:chgData name="Stikker, Peter" userId="0eb723deb9125e85" providerId="OrgId" clId="{94B536D3-B89E-4752-B727-E348B31EE8E2}" dt="2019-07-15T10:59:12.974" v="999"/>
        <pc:sldMkLst>
          <pc:docMk/>
          <pc:sldMk cId="3208955105" sldId="478"/>
        </pc:sldMkLst>
        <pc:spChg chg="mod">
          <ac:chgData name="Stikker, Peter" userId="0eb723deb9125e85" providerId="OrgId" clId="{94B536D3-B89E-4752-B727-E348B31EE8E2}" dt="2019-07-15T10:25:17.079" v="664" actId="20577"/>
          <ac:spMkLst>
            <pc:docMk/>
            <pc:sldMk cId="3208955105" sldId="478"/>
            <ac:spMk id="2" creationId="{A1E6B057-6414-434D-BD79-A172646C41E9}"/>
          </ac:spMkLst>
        </pc:spChg>
        <pc:spChg chg="del">
          <ac:chgData name="Stikker, Peter" userId="0eb723deb9125e85" providerId="OrgId" clId="{94B536D3-B89E-4752-B727-E348B31EE8E2}" dt="2019-07-15T10:25:20.602" v="665" actId="478"/>
          <ac:spMkLst>
            <pc:docMk/>
            <pc:sldMk cId="3208955105" sldId="478"/>
            <ac:spMk id="3" creationId="{7807ADE0-EE1F-4406-BD4B-469BE1942A37}"/>
          </ac:spMkLst>
        </pc:spChg>
        <pc:spChg chg="add mod">
          <ac:chgData name="Stikker, Peter" userId="0eb723deb9125e85" providerId="OrgId" clId="{94B536D3-B89E-4752-B727-E348B31EE8E2}" dt="2019-07-15T10:33:16.398" v="733" actId="1076"/>
          <ac:spMkLst>
            <pc:docMk/>
            <pc:sldMk cId="3208955105" sldId="478"/>
            <ac:spMk id="5" creationId="{2EB941DC-9798-4898-8DD5-8B5AC53B5BAB}"/>
          </ac:spMkLst>
        </pc:spChg>
        <pc:spChg chg="add del mod">
          <ac:chgData name="Stikker, Peter" userId="0eb723deb9125e85" providerId="OrgId" clId="{94B536D3-B89E-4752-B727-E348B31EE8E2}" dt="2019-07-15T10:32:40.834" v="724" actId="478"/>
          <ac:spMkLst>
            <pc:docMk/>
            <pc:sldMk cId="3208955105" sldId="478"/>
            <ac:spMk id="6" creationId="{DC96E1E6-A717-4BF1-ACD6-60BC52A07B7D}"/>
          </ac:spMkLst>
        </pc:spChg>
        <pc:spChg chg="add del mod">
          <ac:chgData name="Stikker, Peter" userId="0eb723deb9125e85" providerId="OrgId" clId="{94B536D3-B89E-4752-B727-E348B31EE8E2}" dt="2019-07-15T10:32:47.389" v="726" actId="478"/>
          <ac:spMkLst>
            <pc:docMk/>
            <pc:sldMk cId="3208955105" sldId="478"/>
            <ac:spMk id="7" creationId="{66037C6D-BD15-46EE-98EF-1606C14950E5}"/>
          </ac:spMkLst>
        </pc:spChg>
        <pc:spChg chg="add del mod">
          <ac:chgData name="Stikker, Peter" userId="0eb723deb9125e85" providerId="OrgId" clId="{94B536D3-B89E-4752-B727-E348B31EE8E2}" dt="2019-07-15T10:32:47.389" v="726" actId="478"/>
          <ac:spMkLst>
            <pc:docMk/>
            <pc:sldMk cId="3208955105" sldId="478"/>
            <ac:spMk id="8" creationId="{DE352660-4F7E-4138-9DCB-1CC371052A8A}"/>
          </ac:spMkLst>
        </pc:spChg>
        <pc:spChg chg="add del mod">
          <ac:chgData name="Stikker, Peter" userId="0eb723deb9125e85" providerId="OrgId" clId="{94B536D3-B89E-4752-B727-E348B31EE8E2}" dt="2019-07-15T10:32:47.389" v="726" actId="478"/>
          <ac:spMkLst>
            <pc:docMk/>
            <pc:sldMk cId="3208955105" sldId="478"/>
            <ac:spMk id="9" creationId="{E7E33A5D-281B-46CE-AA6F-AC4CE1C0BDE5}"/>
          </ac:spMkLst>
        </pc:spChg>
        <pc:spChg chg="add del mod">
          <ac:chgData name="Stikker, Peter" userId="0eb723deb9125e85" providerId="OrgId" clId="{94B536D3-B89E-4752-B727-E348B31EE8E2}" dt="2019-07-15T10:32:44.577" v="725" actId="478"/>
          <ac:spMkLst>
            <pc:docMk/>
            <pc:sldMk cId="3208955105" sldId="478"/>
            <ac:spMk id="10" creationId="{C7AB2B60-A996-4AE2-B307-DEB7AEF77B05}"/>
          </ac:spMkLst>
        </pc:spChg>
        <pc:spChg chg="add del mod">
          <ac:chgData name="Stikker, Peter" userId="0eb723deb9125e85" providerId="OrgId" clId="{94B536D3-B89E-4752-B727-E348B31EE8E2}" dt="2019-07-15T10:32:49.028" v="727" actId="478"/>
          <ac:spMkLst>
            <pc:docMk/>
            <pc:sldMk cId="3208955105" sldId="478"/>
            <ac:spMk id="11" creationId="{26EBAFC8-632D-4A87-A7E1-86CAA8C08AEE}"/>
          </ac:spMkLst>
        </pc:spChg>
        <pc:spChg chg="add del mod">
          <ac:chgData name="Stikker, Peter" userId="0eb723deb9125e85" providerId="OrgId" clId="{94B536D3-B89E-4752-B727-E348B31EE8E2}" dt="2019-07-15T10:32:44.577" v="725" actId="478"/>
          <ac:spMkLst>
            <pc:docMk/>
            <pc:sldMk cId="3208955105" sldId="478"/>
            <ac:spMk id="12" creationId="{73E90640-923A-4003-9D39-9C0BDD56079A}"/>
          </ac:spMkLst>
        </pc:spChg>
        <pc:spChg chg="add del mod">
          <ac:chgData name="Stikker, Peter" userId="0eb723deb9125e85" providerId="OrgId" clId="{94B536D3-B89E-4752-B727-E348B31EE8E2}" dt="2019-07-15T10:32:47.389" v="726" actId="478"/>
          <ac:spMkLst>
            <pc:docMk/>
            <pc:sldMk cId="3208955105" sldId="478"/>
            <ac:spMk id="13" creationId="{2D74F415-CE66-4EB4-9F56-3661D00BDCE0}"/>
          </ac:spMkLst>
        </pc:spChg>
        <pc:spChg chg="add del mod">
          <ac:chgData name="Stikker, Peter" userId="0eb723deb9125e85" providerId="OrgId" clId="{94B536D3-B89E-4752-B727-E348B31EE8E2}" dt="2019-07-15T10:32:44.577" v="725" actId="478"/>
          <ac:spMkLst>
            <pc:docMk/>
            <pc:sldMk cId="3208955105" sldId="478"/>
            <ac:spMk id="14" creationId="{AA6E9318-8B5D-4D52-A08E-449C81C866BB}"/>
          </ac:spMkLst>
        </pc:spChg>
        <pc:spChg chg="add del mod">
          <ac:chgData name="Stikker, Peter" userId="0eb723deb9125e85" providerId="OrgId" clId="{94B536D3-B89E-4752-B727-E348B31EE8E2}" dt="2019-07-15T10:32:47.389" v="726" actId="478"/>
          <ac:spMkLst>
            <pc:docMk/>
            <pc:sldMk cId="3208955105" sldId="478"/>
            <ac:spMk id="15" creationId="{ABF7DB90-FCE1-4082-AC18-6FD5DFEDA7A6}"/>
          </ac:spMkLst>
        </pc:spChg>
        <pc:spChg chg="add del mod">
          <ac:chgData name="Stikker, Peter" userId="0eb723deb9125e85" providerId="OrgId" clId="{94B536D3-B89E-4752-B727-E348B31EE8E2}" dt="2019-07-15T10:52:35.945" v="943" actId="478"/>
          <ac:spMkLst>
            <pc:docMk/>
            <pc:sldMk cId="3208955105" sldId="478"/>
            <ac:spMk id="16" creationId="{0A68CBAE-DD40-4A11-ABA9-3D68DA389A80}"/>
          </ac:spMkLst>
        </pc:spChg>
        <pc:spChg chg="add mod">
          <ac:chgData name="Stikker, Peter" userId="0eb723deb9125e85" providerId="OrgId" clId="{94B536D3-B89E-4752-B727-E348B31EE8E2}" dt="2019-07-15T10:33:16.398" v="733" actId="1076"/>
          <ac:spMkLst>
            <pc:docMk/>
            <pc:sldMk cId="3208955105" sldId="478"/>
            <ac:spMk id="18" creationId="{FD1E5C54-B8B3-4096-81EA-309CCBA55B1F}"/>
          </ac:spMkLst>
        </pc:spChg>
        <pc:spChg chg="add mod">
          <ac:chgData name="Stikker, Peter" userId="0eb723deb9125e85" providerId="OrgId" clId="{94B536D3-B89E-4752-B727-E348B31EE8E2}" dt="2019-07-15T10:33:16.398" v="733" actId="1076"/>
          <ac:spMkLst>
            <pc:docMk/>
            <pc:sldMk cId="3208955105" sldId="478"/>
            <ac:spMk id="19" creationId="{1920B812-62A7-454E-93DE-6701D99057C4}"/>
          </ac:spMkLst>
        </pc:spChg>
        <pc:spChg chg="add mod">
          <ac:chgData name="Stikker, Peter" userId="0eb723deb9125e85" providerId="OrgId" clId="{94B536D3-B89E-4752-B727-E348B31EE8E2}" dt="2019-07-15T10:33:21.142" v="734" actId="1076"/>
          <ac:spMkLst>
            <pc:docMk/>
            <pc:sldMk cId="3208955105" sldId="478"/>
            <ac:spMk id="20" creationId="{A844A8FE-AD33-4105-A7C4-603A2A589309}"/>
          </ac:spMkLst>
        </pc:spChg>
        <pc:spChg chg="add mod">
          <ac:chgData name="Stikker, Peter" userId="0eb723deb9125e85" providerId="OrgId" clId="{94B536D3-B89E-4752-B727-E348B31EE8E2}" dt="2019-07-15T10:41:55.085" v="836" actId="1076"/>
          <ac:spMkLst>
            <pc:docMk/>
            <pc:sldMk cId="3208955105" sldId="478"/>
            <ac:spMk id="22" creationId="{35F21616-4759-42D7-930E-31EE287006D3}"/>
          </ac:spMkLst>
        </pc:spChg>
        <pc:spChg chg="add mod">
          <ac:chgData name="Stikker, Peter" userId="0eb723deb9125e85" providerId="OrgId" clId="{94B536D3-B89E-4752-B727-E348B31EE8E2}" dt="2019-07-15T10:41:55.085" v="836" actId="1076"/>
          <ac:spMkLst>
            <pc:docMk/>
            <pc:sldMk cId="3208955105" sldId="478"/>
            <ac:spMk id="23" creationId="{B7A3A644-FECF-4D38-B9C0-4660ECBABF53}"/>
          </ac:spMkLst>
        </pc:spChg>
        <pc:spChg chg="add mod">
          <ac:chgData name="Stikker, Peter" userId="0eb723deb9125e85" providerId="OrgId" clId="{94B536D3-B89E-4752-B727-E348B31EE8E2}" dt="2019-07-15T10:41:55.085" v="836" actId="1076"/>
          <ac:spMkLst>
            <pc:docMk/>
            <pc:sldMk cId="3208955105" sldId="478"/>
            <ac:spMk id="24" creationId="{73A4FA4B-44F5-40A0-834D-ABEAE474D0D2}"/>
          </ac:spMkLst>
        </pc:spChg>
        <pc:spChg chg="add mod">
          <ac:chgData name="Stikker, Peter" userId="0eb723deb9125e85" providerId="OrgId" clId="{94B536D3-B89E-4752-B727-E348B31EE8E2}" dt="2019-07-15T10:41:55.085" v="836" actId="1076"/>
          <ac:spMkLst>
            <pc:docMk/>
            <pc:sldMk cId="3208955105" sldId="478"/>
            <ac:spMk id="25" creationId="{DAE4466E-819E-4F9D-8941-16C980F39EDE}"/>
          </ac:spMkLst>
        </pc:spChg>
        <pc:spChg chg="add mod">
          <ac:chgData name="Stikker, Peter" userId="0eb723deb9125e85" providerId="OrgId" clId="{94B536D3-B89E-4752-B727-E348B31EE8E2}" dt="2019-07-15T10:49:46.939" v="919" actId="1076"/>
          <ac:spMkLst>
            <pc:docMk/>
            <pc:sldMk cId="3208955105" sldId="478"/>
            <ac:spMk id="28" creationId="{CECFA86B-6F47-48B9-B727-9412CC8C3790}"/>
          </ac:spMkLst>
        </pc:spChg>
        <pc:spChg chg="add mod">
          <ac:chgData name="Stikker, Peter" userId="0eb723deb9125e85" providerId="OrgId" clId="{94B536D3-B89E-4752-B727-E348B31EE8E2}" dt="2019-07-15T10:49:46.939" v="919" actId="1076"/>
          <ac:spMkLst>
            <pc:docMk/>
            <pc:sldMk cId="3208955105" sldId="478"/>
            <ac:spMk id="29" creationId="{D1F7753F-4CE8-4DF9-87EC-B4F5F0572EEE}"/>
          </ac:spMkLst>
        </pc:spChg>
        <pc:spChg chg="add mod">
          <ac:chgData name="Stikker, Peter" userId="0eb723deb9125e85" providerId="OrgId" clId="{94B536D3-B89E-4752-B727-E348B31EE8E2}" dt="2019-07-15T10:49:46.939" v="919" actId="1076"/>
          <ac:spMkLst>
            <pc:docMk/>
            <pc:sldMk cId="3208955105" sldId="478"/>
            <ac:spMk id="30" creationId="{C4B601F9-F5D9-492D-B02E-B4CEE5923B5C}"/>
          </ac:spMkLst>
        </pc:spChg>
        <pc:spChg chg="add mod">
          <ac:chgData name="Stikker, Peter" userId="0eb723deb9125e85" providerId="OrgId" clId="{94B536D3-B89E-4752-B727-E348B31EE8E2}" dt="2019-07-15T10:49:46.939" v="919" actId="1076"/>
          <ac:spMkLst>
            <pc:docMk/>
            <pc:sldMk cId="3208955105" sldId="478"/>
            <ac:spMk id="31" creationId="{B5FB6520-3380-4F15-A90D-DE980CDBBC81}"/>
          </ac:spMkLst>
        </pc:spChg>
        <pc:spChg chg="add mod">
          <ac:chgData name="Stikker, Peter" userId="0eb723deb9125e85" providerId="OrgId" clId="{94B536D3-B89E-4752-B727-E348B31EE8E2}" dt="2019-07-15T10:49:46.939" v="919" actId="1076"/>
          <ac:spMkLst>
            <pc:docMk/>
            <pc:sldMk cId="3208955105" sldId="478"/>
            <ac:spMk id="32" creationId="{AA5F5C5C-B56F-46F1-885A-FD8B65CA9A4F}"/>
          </ac:spMkLst>
        </pc:spChg>
        <pc:spChg chg="add mod">
          <ac:chgData name="Stikker, Peter" userId="0eb723deb9125e85" providerId="OrgId" clId="{94B536D3-B89E-4752-B727-E348B31EE8E2}" dt="2019-07-15T10:50:48.123" v="932" actId="1076"/>
          <ac:spMkLst>
            <pc:docMk/>
            <pc:sldMk cId="3208955105" sldId="478"/>
            <ac:spMk id="41" creationId="{CF826615-1842-4F17-8067-F0067129AA81}"/>
          </ac:spMkLst>
        </pc:spChg>
        <pc:spChg chg="add mod">
          <ac:chgData name="Stikker, Peter" userId="0eb723deb9125e85" providerId="OrgId" clId="{94B536D3-B89E-4752-B727-E348B31EE8E2}" dt="2019-07-15T10:50:48.123" v="932" actId="1076"/>
          <ac:spMkLst>
            <pc:docMk/>
            <pc:sldMk cId="3208955105" sldId="478"/>
            <ac:spMk id="42" creationId="{41978FA9-4FA6-4B72-9C98-0089CF134A7F}"/>
          </ac:spMkLst>
        </pc:spChg>
        <pc:spChg chg="add mod">
          <ac:chgData name="Stikker, Peter" userId="0eb723deb9125e85" providerId="OrgId" clId="{94B536D3-B89E-4752-B727-E348B31EE8E2}" dt="2019-07-15T10:50:48.123" v="932" actId="1076"/>
          <ac:spMkLst>
            <pc:docMk/>
            <pc:sldMk cId="3208955105" sldId="478"/>
            <ac:spMk id="43" creationId="{CB7EFBC8-7698-4FB9-AEB7-35CB363D600A}"/>
          </ac:spMkLst>
        </pc:spChg>
        <pc:spChg chg="add mod">
          <ac:chgData name="Stikker, Peter" userId="0eb723deb9125e85" providerId="OrgId" clId="{94B536D3-B89E-4752-B727-E348B31EE8E2}" dt="2019-07-15T10:50:00.578" v="921" actId="1076"/>
          <ac:spMkLst>
            <pc:docMk/>
            <pc:sldMk cId="3208955105" sldId="478"/>
            <ac:spMk id="45" creationId="{21EE0D46-38ED-4D13-B55D-B5AD543937D6}"/>
          </ac:spMkLst>
        </pc:spChg>
        <pc:spChg chg="add mod">
          <ac:chgData name="Stikker, Peter" userId="0eb723deb9125e85" providerId="OrgId" clId="{94B536D3-B89E-4752-B727-E348B31EE8E2}" dt="2019-07-15T10:50:00.578" v="921" actId="1076"/>
          <ac:spMkLst>
            <pc:docMk/>
            <pc:sldMk cId="3208955105" sldId="478"/>
            <ac:spMk id="46" creationId="{91FDB242-B637-4582-9A72-B3F0FF89158C}"/>
          </ac:spMkLst>
        </pc:spChg>
        <pc:spChg chg="add mod">
          <ac:chgData name="Stikker, Peter" userId="0eb723deb9125e85" providerId="OrgId" clId="{94B536D3-B89E-4752-B727-E348B31EE8E2}" dt="2019-07-15T10:50:00.578" v="921" actId="1076"/>
          <ac:spMkLst>
            <pc:docMk/>
            <pc:sldMk cId="3208955105" sldId="478"/>
            <ac:spMk id="47" creationId="{1E813BCB-6B47-4EA5-9085-CA20AC399B99}"/>
          </ac:spMkLst>
        </pc:spChg>
        <pc:spChg chg="add mod">
          <ac:chgData name="Stikker, Peter" userId="0eb723deb9125e85" providerId="OrgId" clId="{94B536D3-B89E-4752-B727-E348B31EE8E2}" dt="2019-07-15T10:50:00.578" v="921" actId="1076"/>
          <ac:spMkLst>
            <pc:docMk/>
            <pc:sldMk cId="3208955105" sldId="478"/>
            <ac:spMk id="48" creationId="{3D4A5FF0-E48E-4895-BF5D-76574D87FC7E}"/>
          </ac:spMkLst>
        </pc:spChg>
        <pc:spChg chg="add mod">
          <ac:chgData name="Stikker, Peter" userId="0eb723deb9125e85" providerId="OrgId" clId="{94B536D3-B89E-4752-B727-E348B31EE8E2}" dt="2019-07-15T10:50:00.578" v="921" actId="1076"/>
          <ac:spMkLst>
            <pc:docMk/>
            <pc:sldMk cId="3208955105" sldId="478"/>
            <ac:spMk id="49" creationId="{FEC9B2B7-DBBB-4BDD-8042-0BAE8B88A219}"/>
          </ac:spMkLst>
        </pc:spChg>
        <pc:spChg chg="add mod">
          <ac:chgData name="Stikker, Peter" userId="0eb723deb9125e85" providerId="OrgId" clId="{94B536D3-B89E-4752-B727-E348B31EE8E2}" dt="2019-07-15T10:50:16.645" v="929" actId="20577"/>
          <ac:spMkLst>
            <pc:docMk/>
            <pc:sldMk cId="3208955105" sldId="478"/>
            <ac:spMk id="51" creationId="{A861AD2E-A20A-4FC0-9A08-8A8014592C98}"/>
          </ac:spMkLst>
        </pc:spChg>
        <pc:spChg chg="add del mod">
          <ac:chgData name="Stikker, Peter" userId="0eb723deb9125e85" providerId="OrgId" clId="{94B536D3-B89E-4752-B727-E348B31EE8E2}" dt="2019-07-15T10:52:42.772" v="945" actId="478"/>
          <ac:spMkLst>
            <pc:docMk/>
            <pc:sldMk cId="3208955105" sldId="478"/>
            <ac:spMk id="59" creationId="{12EA68FF-635C-4E03-A4F8-9369830AE3EB}"/>
          </ac:spMkLst>
        </pc:spChg>
        <pc:graphicFrameChg chg="add mod">
          <ac:chgData name="Stikker, Peter" userId="0eb723deb9125e85" providerId="OrgId" clId="{94B536D3-B89E-4752-B727-E348B31EE8E2}" dt="2019-07-15T10:33:16.398" v="733" actId="1076"/>
          <ac:graphicFrameMkLst>
            <pc:docMk/>
            <pc:sldMk cId="3208955105" sldId="478"/>
            <ac:graphicFrameMk id="17" creationId="{32954223-1B43-44A3-8C89-793FE517565A}"/>
          </ac:graphicFrameMkLst>
        </pc:graphicFrameChg>
        <pc:graphicFrameChg chg="add mod">
          <ac:chgData name="Stikker, Peter" userId="0eb723deb9125e85" providerId="OrgId" clId="{94B536D3-B89E-4752-B727-E348B31EE8E2}" dt="2019-07-15T10:33:16.398" v="733" actId="1076"/>
          <ac:graphicFrameMkLst>
            <pc:docMk/>
            <pc:sldMk cId="3208955105" sldId="478"/>
            <ac:graphicFrameMk id="21" creationId="{9AFCED29-7E34-4F2B-B6A6-7863F637BB74}"/>
          </ac:graphicFrameMkLst>
        </pc:graphicFrameChg>
        <pc:graphicFrameChg chg="add mod">
          <ac:chgData name="Stikker, Peter" userId="0eb723deb9125e85" providerId="OrgId" clId="{94B536D3-B89E-4752-B727-E348B31EE8E2}" dt="2019-07-15T10:41:55.085" v="836" actId="1076"/>
          <ac:graphicFrameMkLst>
            <pc:docMk/>
            <pc:sldMk cId="3208955105" sldId="478"/>
            <ac:graphicFrameMk id="26" creationId="{88C4D884-2328-49A4-87F0-3E0D1A43D99E}"/>
          </ac:graphicFrameMkLst>
        </pc:graphicFrameChg>
        <pc:graphicFrameChg chg="add mod modGraphic">
          <ac:chgData name="Stikker, Peter" userId="0eb723deb9125e85" providerId="OrgId" clId="{94B536D3-B89E-4752-B727-E348B31EE8E2}" dt="2019-07-15T10:46:19.508" v="869" actId="1076"/>
          <ac:graphicFrameMkLst>
            <pc:docMk/>
            <pc:sldMk cId="3208955105" sldId="478"/>
            <ac:graphicFrameMk id="27" creationId="{CC1D03EA-5D2B-46F9-9F97-E9F2A03D5FF2}"/>
          </ac:graphicFrameMkLst>
        </pc:graphicFrameChg>
        <pc:graphicFrameChg chg="add mod">
          <ac:chgData name="Stikker, Peter" userId="0eb723deb9125e85" providerId="OrgId" clId="{94B536D3-B89E-4752-B727-E348B31EE8E2}" dt="2019-07-15T10:49:46.939" v="919" actId="1076"/>
          <ac:graphicFrameMkLst>
            <pc:docMk/>
            <pc:sldMk cId="3208955105" sldId="478"/>
            <ac:graphicFrameMk id="33" creationId="{345E03FC-3E56-46FE-9919-A8467537B6E9}"/>
          </ac:graphicFrameMkLst>
        </pc:graphicFrameChg>
        <pc:graphicFrameChg chg="add mod">
          <ac:chgData name="Stikker, Peter" userId="0eb723deb9125e85" providerId="OrgId" clId="{94B536D3-B89E-4752-B727-E348B31EE8E2}" dt="2019-07-15T10:49:46.939" v="919" actId="1076"/>
          <ac:graphicFrameMkLst>
            <pc:docMk/>
            <pc:sldMk cId="3208955105" sldId="478"/>
            <ac:graphicFrameMk id="34" creationId="{B3752E3A-06D1-4BEA-B363-31F9BB06A00F}"/>
          </ac:graphicFrameMkLst>
        </pc:graphicFrameChg>
        <pc:graphicFrameChg chg="add mod">
          <ac:chgData name="Stikker, Peter" userId="0eb723deb9125e85" providerId="OrgId" clId="{94B536D3-B89E-4752-B727-E348B31EE8E2}" dt="2019-07-15T10:49:46.939" v="919" actId="1076"/>
          <ac:graphicFrameMkLst>
            <pc:docMk/>
            <pc:sldMk cId="3208955105" sldId="478"/>
            <ac:graphicFrameMk id="35" creationId="{6F6F4C19-CDCB-4AFC-AE47-0B17DB76553E}"/>
          </ac:graphicFrameMkLst>
        </pc:graphicFrameChg>
        <pc:graphicFrameChg chg="add mod">
          <ac:chgData name="Stikker, Peter" userId="0eb723deb9125e85" providerId="OrgId" clId="{94B536D3-B89E-4752-B727-E348B31EE8E2}" dt="2019-07-15T10:50:48.123" v="932" actId="1076"/>
          <ac:graphicFrameMkLst>
            <pc:docMk/>
            <pc:sldMk cId="3208955105" sldId="478"/>
            <ac:graphicFrameMk id="44" creationId="{AA91FF0F-8DBB-4BB1-BADE-67346C7E9E6B}"/>
          </ac:graphicFrameMkLst>
        </pc:graphicFrameChg>
        <pc:graphicFrameChg chg="add mod">
          <ac:chgData name="Stikker, Peter" userId="0eb723deb9125e85" providerId="OrgId" clId="{94B536D3-B89E-4752-B727-E348B31EE8E2}" dt="2019-07-15T10:51:26.154" v="936" actId="1076"/>
          <ac:graphicFrameMkLst>
            <pc:docMk/>
            <pc:sldMk cId="3208955105" sldId="478"/>
            <ac:graphicFrameMk id="54" creationId="{5BCB2743-8A23-4631-8F8E-45B6C6B7EC1D}"/>
          </ac:graphicFrameMkLst>
        </pc:graphicFrameChg>
        <pc:graphicFrameChg chg="add mod">
          <ac:chgData name="Stikker, Peter" userId="0eb723deb9125e85" providerId="OrgId" clId="{94B536D3-B89E-4752-B727-E348B31EE8E2}" dt="2019-07-15T10:51:37.360" v="938" actId="1076"/>
          <ac:graphicFrameMkLst>
            <pc:docMk/>
            <pc:sldMk cId="3208955105" sldId="478"/>
            <ac:graphicFrameMk id="55" creationId="{665F7407-9A9C-4B97-89C5-E0E4B5F87BBA}"/>
          </ac:graphicFrameMkLst>
        </pc:graphicFrameChg>
        <pc:graphicFrameChg chg="add mod">
          <ac:chgData name="Stikker, Peter" userId="0eb723deb9125e85" providerId="OrgId" clId="{94B536D3-B89E-4752-B727-E348B31EE8E2}" dt="2019-07-15T10:51:53.858" v="940" actId="1076"/>
          <ac:graphicFrameMkLst>
            <pc:docMk/>
            <pc:sldMk cId="3208955105" sldId="478"/>
            <ac:graphicFrameMk id="56" creationId="{F28E2A04-5D5C-4C1F-9D1F-8F64B5C74F52}"/>
          </ac:graphicFrameMkLst>
        </pc:graphicFrameChg>
        <pc:graphicFrameChg chg="add mod">
          <ac:chgData name="Stikker, Peter" userId="0eb723deb9125e85" providerId="OrgId" clId="{94B536D3-B89E-4752-B727-E348B31EE8E2}" dt="2019-07-15T10:52:03.618" v="942" actId="1076"/>
          <ac:graphicFrameMkLst>
            <pc:docMk/>
            <pc:sldMk cId="3208955105" sldId="478"/>
            <ac:graphicFrameMk id="57" creationId="{415D355A-A7E6-4E05-9AD2-6052733CE3D3}"/>
          </ac:graphicFrameMkLst>
        </pc:graphicFrameChg>
        <pc:cxnChg chg="add mod">
          <ac:chgData name="Stikker, Peter" userId="0eb723deb9125e85" providerId="OrgId" clId="{94B536D3-B89E-4752-B727-E348B31EE8E2}" dt="2019-07-15T10:49:34.746" v="917" actId="14100"/>
          <ac:cxnSpMkLst>
            <pc:docMk/>
            <pc:sldMk cId="3208955105" sldId="478"/>
            <ac:cxnSpMk id="37" creationId="{ED3EEDB6-155E-4876-AF37-B8622B294B93}"/>
          </ac:cxnSpMkLst>
        </pc:cxnChg>
        <pc:cxnChg chg="add mod">
          <ac:chgData name="Stikker, Peter" userId="0eb723deb9125e85" providerId="OrgId" clId="{94B536D3-B89E-4752-B727-E348B31EE8E2}" dt="2019-07-15T10:49:37.820" v="918" actId="1076"/>
          <ac:cxnSpMkLst>
            <pc:docMk/>
            <pc:sldMk cId="3208955105" sldId="478"/>
            <ac:cxnSpMk id="38" creationId="{BA486E63-AEE0-4521-B233-DD6FA6750FDE}"/>
          </ac:cxnSpMkLst>
        </pc:cxnChg>
        <pc:cxnChg chg="add mod">
          <ac:chgData name="Stikker, Peter" userId="0eb723deb9125e85" providerId="OrgId" clId="{94B536D3-B89E-4752-B727-E348B31EE8E2}" dt="2019-07-15T10:50:39.946" v="931" actId="1076"/>
          <ac:cxnSpMkLst>
            <pc:docMk/>
            <pc:sldMk cId="3208955105" sldId="478"/>
            <ac:cxnSpMk id="52" creationId="{0E524C9C-DD7C-42DC-9B94-4F6C821E168C}"/>
          </ac:cxnSpMkLst>
        </pc:cxnChg>
        <pc:cxnChg chg="add mod">
          <ac:chgData name="Stikker, Peter" userId="0eb723deb9125e85" providerId="OrgId" clId="{94B536D3-B89E-4752-B727-E348B31EE8E2}" dt="2019-07-15T10:50:54.227" v="934" actId="1076"/>
          <ac:cxnSpMkLst>
            <pc:docMk/>
            <pc:sldMk cId="3208955105" sldId="478"/>
            <ac:cxnSpMk id="53" creationId="{B48CAAD0-7F33-4D09-BBD2-C324B50424E2}"/>
          </ac:cxnSpMkLst>
        </pc:cxnChg>
      </pc:sldChg>
    </pc:docChg>
  </pc:docChgLst>
  <pc:docChgLst>
    <pc:chgData name="Stikker, Peter" userId="0c3ccf3c-f211-4dbb-800b-a0fe90374941" providerId="ADAL" clId="{964125F2-361F-47BB-8D6D-25A1EC25B431}"/>
    <pc:docChg chg="modSld">
      <pc:chgData name="Stikker, Peter" userId="0c3ccf3c-f211-4dbb-800b-a0fe90374941" providerId="ADAL" clId="{964125F2-361F-47BB-8D6D-25A1EC25B431}" dt="2019-09-20T10:36:10.090" v="0" actId="20577"/>
      <pc:docMkLst>
        <pc:docMk/>
      </pc:docMkLst>
      <pc:sldChg chg="modSp">
        <pc:chgData name="Stikker, Peter" userId="0c3ccf3c-f211-4dbb-800b-a0fe90374941" providerId="ADAL" clId="{964125F2-361F-47BB-8D6D-25A1EC25B431}" dt="2019-09-20T10:36:10.090" v="0" actId="20577"/>
        <pc:sldMkLst>
          <pc:docMk/>
          <pc:sldMk cId="3175487599" sldId="459"/>
        </pc:sldMkLst>
        <pc:spChg chg="mod">
          <ac:chgData name="Stikker, Peter" userId="0c3ccf3c-f211-4dbb-800b-a0fe90374941" providerId="ADAL" clId="{964125F2-361F-47BB-8D6D-25A1EC25B431}" dt="2019-09-20T10:36:10.090" v="0" actId="20577"/>
          <ac:spMkLst>
            <pc:docMk/>
            <pc:sldMk cId="3175487599" sldId="459"/>
            <ac:spMk id="4" creationId="{5840FB07-D8F6-4945-AE5D-BCF9D125AC83}"/>
          </ac:spMkLst>
        </pc:spChg>
      </pc:sldChg>
    </pc:docChg>
  </pc:docChgLst>
  <pc:docChgLst>
    <pc:chgData name="Stikker, Peter" userId="0eb723deb9125e85" providerId="OrgId" clId="{6480C8C8-9B27-4776-A424-6C0B72A2A099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3178" y="165444"/>
            <a:ext cx="3021189" cy="2481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4238" y="413610"/>
            <a:ext cx="2945659" cy="248166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9/20/2019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758373" y="9431166"/>
            <a:ext cx="1812713" cy="3291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5530" y="165444"/>
            <a:ext cx="377649" cy="24816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242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36525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06357" y="4715153"/>
            <a:ext cx="5211551" cy="44669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53178" y="165444"/>
            <a:ext cx="3021189" cy="2481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4238" y="413610"/>
            <a:ext cx="2945659" cy="248166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9/20/2019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758373" y="9431166"/>
            <a:ext cx="1812713" cy="3291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75530" y="165444"/>
            <a:ext cx="377649" cy="24816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01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spcAft>
        <a:spcPts val="600"/>
      </a:spcAft>
      <a:buFont typeface="Lucida Grande"/>
      <a:buNone/>
      <a:defRPr sz="900" b="1" kern="1200">
        <a:solidFill>
          <a:schemeClr val="tx1"/>
        </a:solidFill>
        <a:latin typeface="Arial"/>
        <a:ea typeface="+mn-ea"/>
        <a:cs typeface="Arial"/>
      </a:defRPr>
    </a:lvl1pPr>
    <a:lvl2pPr marL="1872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2pPr>
    <a:lvl3pPr marL="360000" algn="l" defTabSz="457200" rtl="0" eaLnBrk="1" latinLnBrk="0" hangingPunct="1">
      <a:spcAft>
        <a:spcPts val="600"/>
      </a:spcAft>
      <a:buFont typeface="Lucida Grande"/>
      <a:buChar char="-"/>
      <a:defRPr sz="900" kern="1200">
        <a:solidFill>
          <a:schemeClr val="tx1"/>
        </a:solidFill>
        <a:latin typeface="Arial"/>
        <a:ea typeface="+mn-ea"/>
        <a:cs typeface="Arial"/>
      </a:defRPr>
    </a:lvl3pPr>
    <a:lvl4pPr marL="5400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4pPr>
    <a:lvl5pPr marL="720000" algn="l" defTabSz="457200" rtl="0" eaLnBrk="1" latinLnBrk="0" hangingPunct="1">
      <a:spcAft>
        <a:spcPts val="600"/>
      </a:spcAft>
      <a:buFont typeface="Lucida Grande"/>
      <a:buNone/>
      <a:defRPr sz="700" kern="1200">
        <a:solidFill>
          <a:srgbClr val="CC006B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dirty="0"/>
              <a:t>Slides </a:t>
            </a:r>
            <a:r>
              <a:rPr lang="nl-NL" b="0" dirty="0" err="1"/>
              <a:t>created</a:t>
            </a:r>
            <a:r>
              <a:rPr lang="nl-NL" b="0" dirty="0"/>
              <a:t> </a:t>
            </a:r>
            <a:r>
              <a:rPr lang="nl-NL" b="0" dirty="0" err="1"/>
              <a:t>by</a:t>
            </a:r>
            <a:r>
              <a:rPr lang="nl-NL" b="0" dirty="0"/>
              <a:t> P. Stikker.</a:t>
            </a:r>
          </a:p>
          <a:p>
            <a:r>
              <a:rPr lang="nl-NL" b="0" dirty="0"/>
              <a:t>Version: 14 </a:t>
            </a:r>
            <a:r>
              <a:rPr lang="nl-NL" b="0" dirty="0" err="1"/>
              <a:t>March</a:t>
            </a:r>
            <a:r>
              <a:rPr lang="nl-NL" b="0" dirty="0"/>
              <a:t>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1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2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2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70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29252" r="1857" b="1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809467" y="1268760"/>
            <a:ext cx="11382533" cy="55892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007436" y="1412777"/>
            <a:ext cx="9490257" cy="4159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Engineering, Design and Computing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31904" y="4723334"/>
            <a:ext cx="6014400" cy="937915"/>
          </a:xfrm>
          <a:prstGeom prst="rect">
            <a:avLst/>
          </a:prstGeom>
        </p:spPr>
        <p:txBody>
          <a:bodyPr lIns="0" bIns="0" anchor="b"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Locatie</a:t>
            </a:r>
          </a:p>
          <a:p>
            <a:pPr lvl="0"/>
            <a:r>
              <a:rPr lang="nl-NL" dirty="0"/>
              <a:t>Naam</a:t>
            </a:r>
          </a:p>
          <a:p>
            <a:pPr lvl="0"/>
            <a:r>
              <a:rPr lang="nl-NL" dirty="0"/>
              <a:t>Datum [</a:t>
            </a:r>
            <a:r>
              <a:rPr lang="nl-NL" dirty="0" err="1"/>
              <a:t>dd</a:t>
            </a:r>
            <a:r>
              <a:rPr lang="nl-NL" dirty="0"/>
              <a:t> maand </a:t>
            </a:r>
            <a:r>
              <a:rPr lang="nl-NL" dirty="0" err="1"/>
              <a:t>jjjj</a:t>
            </a:r>
            <a:r>
              <a:rPr lang="nl-NL" dirty="0"/>
              <a:t>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3499" y="1988840"/>
            <a:ext cx="9163200" cy="1310400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Hier de titel van uw presentatie over maximaal twee regels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27701" y="3432736"/>
            <a:ext cx="8380800" cy="1220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Hier de subtitel van uw presentatie over maximaal twee regels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CBE68-3BCE-4D80-8CCE-4AD6A659CA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83485" y="16878"/>
            <a:ext cx="1944216" cy="891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3"/>
          <p:cNvSpPr/>
          <p:nvPr userDrawn="1"/>
        </p:nvSpPr>
        <p:spPr>
          <a:xfrm>
            <a:off x="584797" y="692696"/>
            <a:ext cx="11607204" cy="616530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0187" y="932360"/>
            <a:ext cx="10286400" cy="69644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1"/>
            <a:ext cx="9926400" cy="31811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defRPr sz="3200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1" descr="Inholland_Monogram_P_Magenta.pd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542" y="44624"/>
            <a:ext cx="866509" cy="6480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374D1-4966-41FA-948F-6E318597593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inholland-hogeschool-wit-12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6142" y="2251818"/>
            <a:ext cx="5759716" cy="170993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34" y="2956934"/>
            <a:ext cx="6421133" cy="8321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F064B-AA0C-4107-8D84-3BE7A6278D2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69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1"/>
            <a:ext cx="9926400" cy="4103987"/>
          </a:xfrm>
          <a:prstGeom prst="rect">
            <a:avLst/>
          </a:prstGeom>
        </p:spPr>
        <p:txBody>
          <a:bodyPr>
            <a:normAutofit/>
          </a:bodyPr>
          <a:lstStyle>
            <a:lvl2pPr marL="0" indent="-342000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/>
            </a:lvl2pPr>
          </a:lstStyle>
          <a:p>
            <a:pPr lvl="1"/>
            <a:r>
              <a:rPr lang="nl-NL" dirty="0"/>
              <a:t>Agendapunt 1</a:t>
            </a:r>
          </a:p>
          <a:p>
            <a:pPr lvl="1"/>
            <a:r>
              <a:rPr lang="nl-NL" dirty="0"/>
              <a:t>Agendapunt 2</a:t>
            </a:r>
          </a:p>
          <a:p>
            <a:pPr lvl="1"/>
            <a:r>
              <a:rPr lang="nl-NL" dirty="0"/>
              <a:t>Agendapunt 3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5991-DA48-48CA-8F06-2EF62BA2107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0"/>
            <a:ext cx="9926400" cy="409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3DE01-6F43-435B-ABE1-18FF818133D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kaders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09899" y="1988840"/>
            <a:ext cx="480060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rechter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0"/>
            <a:ext cx="4800000" cy="4095750"/>
          </a:xfrm>
          <a:prstGeom prst="rect">
            <a:avLst/>
          </a:prstGeom>
        </p:spPr>
        <p:txBody>
          <a:bodyPr anchor="t"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linker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BFFD8-3D8C-4144-B490-BCCC3D37C9F6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plaa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1148" y="1988841"/>
            <a:ext cx="4800000" cy="4095763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500" y="1988853"/>
            <a:ext cx="4800449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Een</a:t>
            </a:r>
          </a:p>
          <a:p>
            <a:pPr lvl="2"/>
            <a:r>
              <a:rPr lang="nl-NL" dirty="0"/>
              <a:t>Twee</a:t>
            </a:r>
          </a:p>
          <a:p>
            <a:pPr lvl="2"/>
            <a:r>
              <a:rPr lang="nl-NL" dirty="0"/>
              <a:t>Drie</a:t>
            </a:r>
          </a:p>
          <a:p>
            <a:pPr lvl="2"/>
            <a:r>
              <a:rPr lang="nl-NL" dirty="0"/>
              <a:t>Enzovoort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0EBB4-DCF4-4106-AE1D-7FF1840B43D4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atje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99" y="1988841"/>
            <a:ext cx="4800000" cy="4095763"/>
          </a:xfrm>
          <a:prstGeom prst="rect">
            <a:avLst/>
          </a:prstGeom>
        </p:spPr>
        <p:txBody>
          <a:bodyPr/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709450" y="1988853"/>
            <a:ext cx="4800449" cy="4095750"/>
          </a:xfrm>
          <a:prstGeom prst="rect">
            <a:avLst/>
          </a:prstGeom>
        </p:spPr>
        <p:txBody>
          <a:bodyPr anchor="t"/>
          <a:lstStyle>
            <a:lvl1pPr>
              <a:buFont typeface="Arial"/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0" indent="0">
              <a:buFont typeface="Lucida Grande"/>
              <a:buNone/>
              <a:defRPr b="0" baseline="0">
                <a:solidFill>
                  <a:schemeClr val="bg1"/>
                </a:solidFill>
                <a:latin typeface="+mn-lt"/>
              </a:defRPr>
            </a:lvl2pPr>
            <a:lvl3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3pPr>
            <a:lvl4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4pPr>
            <a:lvl5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5pPr>
          </a:lstStyle>
          <a:p>
            <a:pPr lvl="1"/>
            <a:r>
              <a:rPr lang="nl-NL" dirty="0"/>
              <a:t>Tekst over het plaatje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3FFF0-6669-486C-BD48-6D1634FC853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1545431" y="1988840"/>
            <a:ext cx="992716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5454-B0BF-4F84-A1AE-AAA0A094937A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32183-106F-4C7D-A455-201A09F69E3C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DC8B-6381-49B4-9B35-C05A48C5021F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75387" y="692696"/>
            <a:ext cx="11616615" cy="61653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0187" y="1052736"/>
            <a:ext cx="10286400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8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583499" y="1988841"/>
            <a:ext cx="9926400" cy="4068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(</a:t>
            </a:r>
            <a:r>
              <a:rPr lang="en-US" dirty="0" err="1"/>
              <a:t>Koppen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twee (</a:t>
            </a:r>
            <a:r>
              <a:rPr lang="en-US" dirty="0" err="1"/>
              <a:t>Bodytekst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(</a:t>
            </a:r>
            <a:r>
              <a:rPr lang="en-US" dirty="0" err="1"/>
              <a:t>Opsomming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vier</a:t>
            </a:r>
            <a:endParaRPr lang="en-US" dirty="0"/>
          </a:p>
          <a:p>
            <a:pPr lvl="4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vijf</a:t>
            </a:r>
            <a:r>
              <a:rPr lang="en-US" dirty="0"/>
              <a:t> (</a:t>
            </a:r>
            <a:r>
              <a:rPr lang="en-US" dirty="0" err="1"/>
              <a:t>Noot</a:t>
            </a:r>
            <a:r>
              <a:rPr lang="en-US" dirty="0"/>
              <a:t>)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44624"/>
            <a:ext cx="864096" cy="64807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i="0" kern="1200">
          <a:solidFill>
            <a:schemeClr val="bg1"/>
          </a:solidFill>
          <a:latin typeface="Arial Narrow"/>
          <a:ea typeface="+mj-ea"/>
          <a:cs typeface="Arial Narrow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800" b="1" kern="1200">
          <a:solidFill>
            <a:schemeClr val="bg2"/>
          </a:solidFill>
          <a:latin typeface="Arial (Body)"/>
          <a:ea typeface="+mn-ea"/>
          <a:cs typeface="Arial (Body)"/>
        </a:defRPr>
      </a:lvl1pPr>
      <a:lvl2pPr marL="360000" indent="-180000" algn="l" defTabSz="457200" rtl="0" eaLnBrk="1" latinLnBrk="0" hangingPunct="1">
        <a:spcBef>
          <a:spcPct val="20000"/>
        </a:spcBef>
        <a:buSzPct val="100000"/>
        <a:buFontTx/>
        <a:buNone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2pPr>
      <a:lvl3pPr marL="630000" indent="-270000" algn="l" defTabSz="457200" rtl="0" eaLnBrk="1" latinLnBrk="0" hangingPunct="1">
        <a:spcBef>
          <a:spcPct val="20000"/>
        </a:spcBef>
        <a:buSzPct val="100000"/>
        <a:buFont typeface="Lucida Grande"/>
        <a:buChar char="-"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3pPr>
      <a:lvl4pPr marL="810000" indent="0" algn="l" defTabSz="457200" rtl="0" eaLnBrk="1" latinLnBrk="0" hangingPunct="1">
        <a:spcBef>
          <a:spcPct val="20000"/>
        </a:spcBef>
        <a:buSzPct val="100000"/>
        <a:buFontTx/>
        <a:buNone/>
        <a:defRPr sz="2000" b="0" kern="1200">
          <a:solidFill>
            <a:schemeClr val="bg1"/>
          </a:solidFill>
          <a:latin typeface="Arial (Body)"/>
          <a:ea typeface="+mn-ea"/>
          <a:cs typeface="Arial (Body)"/>
        </a:defRPr>
      </a:lvl4pPr>
      <a:lvl5pPr marL="1080000" indent="0" algn="l" defTabSz="457200" rtl="0" eaLnBrk="1" latinLnBrk="0" hangingPunct="1">
        <a:spcBef>
          <a:spcPct val="20000"/>
        </a:spcBef>
        <a:buSzPct val="100000"/>
        <a:buFontTx/>
        <a:buNone/>
        <a:defRPr sz="1600" b="0" kern="1200">
          <a:solidFill>
            <a:schemeClr val="bg2"/>
          </a:solidFill>
          <a:latin typeface="Arial (Body)"/>
          <a:ea typeface="+mn-ea"/>
          <a:cs typeface="Arial (Body)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12" Type="http://schemas.openxmlformats.org/officeDocument/2006/relationships/image" Target="../media/image17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8.png"/><Relationship Id="rId3" Type="http://schemas.openxmlformats.org/officeDocument/2006/relationships/image" Target="../media/image54.png"/><Relationship Id="rId21" Type="http://schemas.openxmlformats.org/officeDocument/2006/relationships/image" Target="../media/image73.png"/><Relationship Id="rId34" Type="http://schemas.openxmlformats.org/officeDocument/2006/relationships/image" Target="../media/image87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7.png"/><Relationship Id="rId33" Type="http://schemas.openxmlformats.org/officeDocument/2006/relationships/image" Target="../media/image8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2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6.png"/><Relationship Id="rId32" Type="http://schemas.openxmlformats.org/officeDocument/2006/relationships/image" Target="../media/image8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5.png"/><Relationship Id="rId28" Type="http://schemas.openxmlformats.org/officeDocument/2006/relationships/image" Target="../media/image81.png"/><Relationship Id="rId10" Type="http://schemas.openxmlformats.org/officeDocument/2006/relationships/image" Target="../media/image61.png"/><Relationship Id="rId19" Type="http://schemas.openxmlformats.org/officeDocument/2006/relationships/image" Target="../media/image71.png"/><Relationship Id="rId31" Type="http://schemas.openxmlformats.org/officeDocument/2006/relationships/image" Target="../media/image8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89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4.png"/><Relationship Id="rId10" Type="http://schemas.openxmlformats.org/officeDocument/2006/relationships/image" Target="../media/image98.png"/><Relationship Id="rId19" Type="http://schemas.openxmlformats.org/officeDocument/2006/relationships/image" Target="../media/image10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141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61.png"/><Relationship Id="rId7" Type="http://schemas.openxmlformats.org/officeDocument/2006/relationships/image" Target="../media/image20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109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11" Type="http://schemas.openxmlformats.org/officeDocument/2006/relationships/image" Target="../media/image122.png"/><Relationship Id="rId5" Type="http://schemas.openxmlformats.org/officeDocument/2006/relationships/image" Target="../media/image114.png"/><Relationship Id="rId15" Type="http://schemas.openxmlformats.org/officeDocument/2006/relationships/image" Target="../media/image126.png"/><Relationship Id="rId10" Type="http://schemas.openxmlformats.org/officeDocument/2006/relationships/image" Target="../media/image119.png"/><Relationship Id="rId19" Type="http://schemas.openxmlformats.org/officeDocument/2006/relationships/image" Target="../media/image132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91.png"/><Relationship Id="rId3" Type="http://schemas.openxmlformats.org/officeDocument/2006/relationships/image" Target="../media/image920.png"/><Relationship Id="rId7" Type="http://schemas.openxmlformats.org/officeDocument/2006/relationships/image" Target="../media/image1320.png"/><Relationship Id="rId12" Type="http://schemas.openxmlformats.org/officeDocument/2006/relationships/image" Target="../media/image182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0.png"/><Relationship Id="rId11" Type="http://schemas.openxmlformats.org/officeDocument/2006/relationships/image" Target="../media/image172.png"/><Relationship Id="rId5" Type="http://schemas.openxmlformats.org/officeDocument/2006/relationships/image" Target="../media/image1120.png"/><Relationship Id="rId15" Type="http://schemas.openxmlformats.org/officeDocument/2006/relationships/image" Target="../media/image211.png"/><Relationship Id="rId10" Type="http://schemas.openxmlformats.org/officeDocument/2006/relationships/image" Target="../media/image162.png"/><Relationship Id="rId4" Type="http://schemas.openxmlformats.org/officeDocument/2006/relationships/image" Target="../media/image1070.png"/><Relationship Id="rId9" Type="http://schemas.openxmlformats.org/officeDocument/2006/relationships/image" Target="../media/image152.png"/><Relationship Id="rId14" Type="http://schemas.openxmlformats.org/officeDocument/2006/relationships/image" Target="../media/image2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7.png"/><Relationship Id="rId18" Type="http://schemas.openxmlformats.org/officeDocument/2006/relationships/image" Target="../media/image155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6.png"/><Relationship Id="rId17" Type="http://schemas.openxmlformats.org/officeDocument/2006/relationships/image" Target="../media/image154.png"/><Relationship Id="rId2" Type="http://schemas.openxmlformats.org/officeDocument/2006/relationships/image" Target="../media/image133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7.png"/><Relationship Id="rId11" Type="http://schemas.openxmlformats.org/officeDocument/2006/relationships/image" Target="../media/image145.png"/><Relationship Id="rId5" Type="http://schemas.openxmlformats.org/officeDocument/2006/relationships/image" Target="../media/image136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6.png"/><Relationship Id="rId4" Type="http://schemas.openxmlformats.org/officeDocument/2006/relationships/image" Target="../media/image135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530.png"/><Relationship Id="rId4" Type="http://schemas.openxmlformats.org/officeDocument/2006/relationships/image" Target="../media/image14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2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5" Type="http://schemas.openxmlformats.org/officeDocument/2006/relationships/image" Target="../media/image212.png"/><Relationship Id="rId10" Type="http://schemas.openxmlformats.org/officeDocument/2006/relationships/image" Target="../media/image260.png"/><Relationship Id="rId4" Type="http://schemas.openxmlformats.org/officeDocument/2006/relationships/image" Target="../media/image202.png"/><Relationship Id="rId9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6.png"/><Relationship Id="rId3" Type="http://schemas.openxmlformats.org/officeDocument/2006/relationships/image" Target="../media/image158.png"/><Relationship Id="rId7" Type="http://schemas.openxmlformats.org/officeDocument/2006/relationships/image" Target="../media/image166.png"/><Relationship Id="rId12" Type="http://schemas.openxmlformats.org/officeDocument/2006/relationships/image" Target="../media/image175.png"/><Relationship Id="rId2" Type="http://schemas.openxmlformats.org/officeDocument/2006/relationships/image" Target="../media/image157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11" Type="http://schemas.openxmlformats.org/officeDocument/2006/relationships/image" Target="../media/image174.png"/><Relationship Id="rId5" Type="http://schemas.openxmlformats.org/officeDocument/2006/relationships/image" Target="../media/image164.png"/><Relationship Id="rId15" Type="http://schemas.openxmlformats.org/officeDocument/2006/relationships/image" Target="../media/image178.png"/><Relationship Id="rId10" Type="http://schemas.openxmlformats.org/officeDocument/2006/relationships/image" Target="../media/image169.png"/><Relationship Id="rId4" Type="http://schemas.openxmlformats.org/officeDocument/2006/relationships/image" Target="../media/image159.png"/><Relationship Id="rId9" Type="http://schemas.openxmlformats.org/officeDocument/2006/relationships/image" Target="../media/image168.png"/><Relationship Id="rId14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6.png"/><Relationship Id="rId26" Type="http://schemas.openxmlformats.org/officeDocument/2006/relationships/image" Target="../media/image217.png"/><Relationship Id="rId3" Type="http://schemas.openxmlformats.org/officeDocument/2006/relationships/image" Target="../media/image185.png"/><Relationship Id="rId21" Type="http://schemas.openxmlformats.org/officeDocument/2006/relationships/image" Target="../media/image209.png"/><Relationship Id="rId7" Type="http://schemas.openxmlformats.org/officeDocument/2006/relationships/image" Target="../media/image189.png"/><Relationship Id="rId12" Type="http://schemas.openxmlformats.org/officeDocument/2006/relationships/image" Target="../media/image197.png"/><Relationship Id="rId17" Type="http://schemas.openxmlformats.org/officeDocument/2006/relationships/image" Target="../media/image205.png"/><Relationship Id="rId25" Type="http://schemas.openxmlformats.org/officeDocument/2006/relationships/image" Target="../media/image216.png"/><Relationship Id="rId2" Type="http://schemas.openxmlformats.org/officeDocument/2006/relationships/image" Target="../media/image184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8.png"/><Relationship Id="rId11" Type="http://schemas.openxmlformats.org/officeDocument/2006/relationships/image" Target="../media/image196.png"/><Relationship Id="rId24" Type="http://schemas.openxmlformats.org/officeDocument/2006/relationships/image" Target="../media/image215.png"/><Relationship Id="rId5" Type="http://schemas.openxmlformats.org/officeDocument/2006/relationships/image" Target="../media/image187.png"/><Relationship Id="rId15" Type="http://schemas.openxmlformats.org/officeDocument/2006/relationships/image" Target="../media/image203.png"/><Relationship Id="rId23" Type="http://schemas.openxmlformats.org/officeDocument/2006/relationships/image" Target="../media/image214.png"/><Relationship Id="rId10" Type="http://schemas.openxmlformats.org/officeDocument/2006/relationships/image" Target="../media/image195.png"/><Relationship Id="rId19" Type="http://schemas.openxmlformats.org/officeDocument/2006/relationships/image" Target="../media/image207.png"/><Relationship Id="rId4" Type="http://schemas.openxmlformats.org/officeDocument/2006/relationships/image" Target="../media/image186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1080.png"/><Relationship Id="rId18" Type="http://schemas.openxmlformats.org/officeDocument/2006/relationships/image" Target="../media/image640.png"/><Relationship Id="rId26" Type="http://schemas.openxmlformats.org/officeDocument/2006/relationships/image" Target="../media/image1030.png"/><Relationship Id="rId21" Type="http://schemas.openxmlformats.org/officeDocument/2006/relationships/image" Target="../media/image670.png"/><Relationship Id="rId34" Type="http://schemas.openxmlformats.org/officeDocument/2006/relationships/image" Target="../media/image840.png"/><Relationship Id="rId7" Type="http://schemas.openxmlformats.org/officeDocument/2006/relationships/image" Target="../media/image710.png"/><Relationship Id="rId12" Type="http://schemas.openxmlformats.org/officeDocument/2006/relationships/image" Target="../media/image930.png"/><Relationship Id="rId17" Type="http://schemas.openxmlformats.org/officeDocument/2006/relationships/image" Target="../media/image630.png"/><Relationship Id="rId25" Type="http://schemas.openxmlformats.org/officeDocument/2006/relationships/image" Target="../media/image1020.png"/><Relationship Id="rId33" Type="http://schemas.openxmlformats.org/officeDocument/2006/relationships/image" Target="../media/image83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20.png"/><Relationship Id="rId20" Type="http://schemas.openxmlformats.org/officeDocument/2006/relationships/image" Target="../media/image660.png"/><Relationship Id="rId29" Type="http://schemas.openxmlformats.org/officeDocument/2006/relationships/image" Target="../media/image1050.png"/><Relationship Id="rId1" Type="http://schemas.openxmlformats.org/officeDocument/2006/relationships/tags" Target="../tags/tag8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24" Type="http://schemas.openxmlformats.org/officeDocument/2006/relationships/image" Target="../media/image420.png"/><Relationship Id="rId32" Type="http://schemas.openxmlformats.org/officeDocument/2006/relationships/image" Target="../media/image820.png"/><Relationship Id="rId37" Type="http://schemas.openxmlformats.org/officeDocument/2006/relationships/image" Target="../media/image300.png"/><Relationship Id="rId5" Type="http://schemas.openxmlformats.org/officeDocument/2006/relationships/image" Target="../media/image400.png"/><Relationship Id="rId15" Type="http://schemas.openxmlformats.org/officeDocument/2006/relationships/image" Target="../media/image610.png"/><Relationship Id="rId23" Type="http://schemas.openxmlformats.org/officeDocument/2006/relationships/image" Target="../media/image410.png"/><Relationship Id="rId28" Type="http://schemas.openxmlformats.org/officeDocument/2006/relationships/image" Target="../media/image430.png"/><Relationship Id="rId36" Type="http://schemas.openxmlformats.org/officeDocument/2006/relationships/image" Target="../media/image1130.png"/><Relationship Id="rId10" Type="http://schemas.openxmlformats.org/officeDocument/2006/relationships/image" Target="../media/image560.png"/><Relationship Id="rId19" Type="http://schemas.openxmlformats.org/officeDocument/2006/relationships/image" Target="../media/image650.png"/><Relationship Id="rId31" Type="http://schemas.openxmlformats.org/officeDocument/2006/relationships/image" Target="../media/image81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Relationship Id="rId22" Type="http://schemas.openxmlformats.org/officeDocument/2006/relationships/image" Target="../media/image680.png"/><Relationship Id="rId27" Type="http://schemas.openxmlformats.org/officeDocument/2006/relationships/image" Target="../media/image1040.png"/><Relationship Id="rId30" Type="http://schemas.openxmlformats.org/officeDocument/2006/relationships/image" Target="../media/image1060.png"/><Relationship Id="rId35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Haarlem</a:t>
            </a:r>
          </a:p>
          <a:p>
            <a:r>
              <a:rPr lang="en-US" dirty="0"/>
              <a:t>Peter Stikker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Mathematics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5: Calculating with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56351"/>
            <a:ext cx="10668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4"/>
    </mc:Choice>
    <mc:Fallback xmlns="">
      <p:transition spd="slow" advTm="59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9761A-7868-495A-A0A2-BC9A3538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249DC-A97E-4C9A-AC1E-B9AA0627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Substitution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343E3-CA64-4B39-9A2C-C6A5BAA63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408" y="2348880"/>
            <a:ext cx="4752528" cy="2612400"/>
          </a:xfrm>
        </p:spPr>
        <p:txBody>
          <a:bodyPr/>
          <a:lstStyle/>
          <a:p>
            <a:r>
              <a:rPr lang="nl-NL" dirty="0" err="1"/>
              <a:t>Substitution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letter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substituted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parenthesis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Work</a:t>
            </a:r>
            <a:r>
              <a:rPr lang="nl-NL" dirty="0"/>
              <a:t> out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2745CE-01B6-42EC-8D81-8BE892E7F2C7}"/>
                  </a:ext>
                </a:extLst>
              </p:cNvPr>
              <p:cNvSpPr/>
              <p:nvPr/>
            </p:nvSpPr>
            <p:spPr>
              <a:xfrm>
                <a:off x="5807968" y="967747"/>
                <a:ext cx="16780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2745CE-01B6-42EC-8D81-8BE892E7F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967747"/>
                <a:ext cx="16780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52F31D-C640-4A76-9AE5-90137E47C0B5}"/>
                  </a:ext>
                </a:extLst>
              </p:cNvPr>
              <p:cNvSpPr/>
              <p:nvPr/>
            </p:nvSpPr>
            <p:spPr>
              <a:xfrm>
                <a:off x="7486056" y="967746"/>
                <a:ext cx="25036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52F31D-C640-4A76-9AE5-90137E47C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056" y="967746"/>
                <a:ext cx="250369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3CAED-889E-48BA-B1A8-30DA8FFC279B}"/>
                  </a:ext>
                </a:extLst>
              </p:cNvPr>
              <p:cNvSpPr/>
              <p:nvPr/>
            </p:nvSpPr>
            <p:spPr>
              <a:xfrm>
                <a:off x="5951984" y="1709861"/>
                <a:ext cx="318221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3CAED-889E-48BA-B1A8-30DA8FFC2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1709861"/>
                <a:ext cx="3182218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5DE33D-8D15-45AB-B7B3-686F49786518}"/>
                  </a:ext>
                </a:extLst>
              </p:cNvPr>
              <p:cNvSpPr/>
              <p:nvPr/>
            </p:nvSpPr>
            <p:spPr>
              <a:xfrm>
                <a:off x="6647012" y="2296615"/>
                <a:ext cx="537640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5DE33D-8D15-45AB-B7B3-686F49786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012" y="2296615"/>
                <a:ext cx="5376408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36A618-C5B7-4826-BEA0-671F4C7A13F1}"/>
                  </a:ext>
                </a:extLst>
              </p:cNvPr>
              <p:cNvSpPr/>
              <p:nvPr/>
            </p:nvSpPr>
            <p:spPr>
              <a:xfrm>
                <a:off x="6666552" y="2945809"/>
                <a:ext cx="388067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36A618-C5B7-4826-BEA0-671F4C7A1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552" y="2945809"/>
                <a:ext cx="3880678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265A9-4B9D-46DE-932D-BD6EF6BDAB36}"/>
                  </a:ext>
                </a:extLst>
              </p:cNvPr>
              <p:cNvSpPr/>
              <p:nvPr/>
            </p:nvSpPr>
            <p:spPr>
              <a:xfrm>
                <a:off x="6666552" y="3595003"/>
                <a:ext cx="324774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−27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9265A9-4B9D-46DE-932D-BD6EF6BDA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552" y="3595003"/>
                <a:ext cx="3247749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88A9F0-747C-4B8D-951C-384F3BF2E7D7}"/>
                  </a:ext>
                </a:extLst>
              </p:cNvPr>
              <p:cNvSpPr/>
              <p:nvPr/>
            </p:nvSpPr>
            <p:spPr>
              <a:xfrm>
                <a:off x="6678930" y="4183345"/>
                <a:ext cx="253383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88A9F0-747C-4B8D-951C-384F3BF2E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930" y="4183345"/>
                <a:ext cx="2533835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AB7E67-1E11-4133-9804-002FD6F167E7}"/>
                  </a:ext>
                </a:extLst>
              </p:cNvPr>
              <p:cNvSpPr/>
              <p:nvPr/>
            </p:nvSpPr>
            <p:spPr>
              <a:xfrm>
                <a:off x="6688301" y="4771687"/>
                <a:ext cx="340227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AB7E67-1E11-4133-9804-002FD6F16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301" y="4771687"/>
                <a:ext cx="3402278" cy="509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E7C329-EB32-4723-89B5-319B936D2F7F}"/>
                  </a:ext>
                </a:extLst>
              </p:cNvPr>
              <p:cNvSpPr/>
              <p:nvPr/>
            </p:nvSpPr>
            <p:spPr>
              <a:xfrm>
                <a:off x="6703869" y="5343599"/>
                <a:ext cx="18855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E7C329-EB32-4723-89B5-319B936D2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869" y="5343599"/>
                <a:ext cx="188551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42DCD8D-7D0F-4658-9393-8508F2CEF01F}"/>
                  </a:ext>
                </a:extLst>
              </p:cNvPr>
              <p:cNvSpPr/>
              <p:nvPr/>
            </p:nvSpPr>
            <p:spPr>
              <a:xfrm>
                <a:off x="6770856" y="5805264"/>
                <a:ext cx="1630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42DCD8D-7D0F-4658-9393-8508F2CEF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856" y="5805264"/>
                <a:ext cx="163006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2DD0A38-B014-4B9B-84C9-813B1D3FAA1D}"/>
                  </a:ext>
                </a:extLst>
              </p:cNvPr>
              <p:cNvSpPr/>
              <p:nvPr/>
            </p:nvSpPr>
            <p:spPr>
              <a:xfrm>
                <a:off x="6770856" y="6308080"/>
                <a:ext cx="9241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2DD0A38-B014-4B9B-84C9-813B1D3FA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856" y="6308080"/>
                <a:ext cx="9241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9AC3426A-8917-4A71-ADF0-2C049430857F}"/>
              </a:ext>
            </a:extLst>
          </p:cNvPr>
          <p:cNvSpPr/>
          <p:nvPr/>
        </p:nvSpPr>
        <p:spPr>
          <a:xfrm>
            <a:off x="8173416" y="1017364"/>
            <a:ext cx="432048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D7EF9-45A4-499D-AB4C-CBD28CA9BDDB}"/>
              </a:ext>
            </a:extLst>
          </p:cNvPr>
          <p:cNvSpPr/>
          <p:nvPr/>
        </p:nvSpPr>
        <p:spPr>
          <a:xfrm>
            <a:off x="9292824" y="1007329"/>
            <a:ext cx="432048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4F0D83-1268-44FB-A395-791503815436}"/>
              </a:ext>
            </a:extLst>
          </p:cNvPr>
          <p:cNvSpPr/>
          <p:nvPr/>
        </p:nvSpPr>
        <p:spPr>
          <a:xfrm>
            <a:off x="6450528" y="1732030"/>
            <a:ext cx="653584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68C301-E58E-4C8A-8061-F83FF7AB4C4C}"/>
              </a:ext>
            </a:extLst>
          </p:cNvPr>
          <p:cNvSpPr/>
          <p:nvPr/>
        </p:nvSpPr>
        <p:spPr>
          <a:xfrm>
            <a:off x="8074126" y="1741875"/>
            <a:ext cx="653584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D0C69A-72E9-442C-8180-3844808AE370}"/>
              </a:ext>
            </a:extLst>
          </p:cNvPr>
          <p:cNvSpPr/>
          <p:nvPr/>
        </p:nvSpPr>
        <p:spPr>
          <a:xfrm>
            <a:off x="6463374" y="1668709"/>
            <a:ext cx="856761" cy="627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C2701B-F005-4F38-AFB4-C1D290C641D4}"/>
              </a:ext>
            </a:extLst>
          </p:cNvPr>
          <p:cNvSpPr/>
          <p:nvPr/>
        </p:nvSpPr>
        <p:spPr>
          <a:xfrm>
            <a:off x="7443807" y="2271054"/>
            <a:ext cx="2756649" cy="627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58CE50-AFBA-4532-800F-E2C4A6026C00}"/>
              </a:ext>
            </a:extLst>
          </p:cNvPr>
          <p:cNvSpPr/>
          <p:nvPr/>
        </p:nvSpPr>
        <p:spPr>
          <a:xfrm>
            <a:off x="7517466" y="2261928"/>
            <a:ext cx="1695299" cy="627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26B64E-5281-48E3-9528-70B4321A0CF2}"/>
              </a:ext>
            </a:extLst>
          </p:cNvPr>
          <p:cNvSpPr/>
          <p:nvPr/>
        </p:nvSpPr>
        <p:spPr>
          <a:xfrm>
            <a:off x="7361875" y="2964353"/>
            <a:ext cx="569504" cy="5651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C58845-D0F6-4246-B121-0C6078F6DC5C}"/>
              </a:ext>
            </a:extLst>
          </p:cNvPr>
          <p:cNvSpPr/>
          <p:nvPr/>
        </p:nvSpPr>
        <p:spPr>
          <a:xfrm>
            <a:off x="7382005" y="2898959"/>
            <a:ext cx="1345705" cy="627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F2C67A-EA35-457E-973C-5226BBD2E8E5}"/>
              </a:ext>
            </a:extLst>
          </p:cNvPr>
          <p:cNvSpPr/>
          <p:nvPr/>
        </p:nvSpPr>
        <p:spPr>
          <a:xfrm>
            <a:off x="7384205" y="3569751"/>
            <a:ext cx="789211" cy="627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66F1B48-B00E-4159-9480-77058E9E859C}"/>
              </a:ext>
            </a:extLst>
          </p:cNvPr>
          <p:cNvSpPr/>
          <p:nvPr/>
        </p:nvSpPr>
        <p:spPr>
          <a:xfrm>
            <a:off x="7073475" y="3566465"/>
            <a:ext cx="1182765" cy="627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DE4793-75D9-45D2-B9DE-1E471C26192F}"/>
              </a:ext>
            </a:extLst>
          </p:cNvPr>
          <p:cNvSpPr/>
          <p:nvPr/>
        </p:nvSpPr>
        <p:spPr>
          <a:xfrm>
            <a:off x="7019411" y="4180164"/>
            <a:ext cx="588758" cy="5091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E90E7E-B108-4384-9552-2D885D79F9E0}"/>
              </a:ext>
            </a:extLst>
          </p:cNvPr>
          <p:cNvSpPr/>
          <p:nvPr/>
        </p:nvSpPr>
        <p:spPr>
          <a:xfrm>
            <a:off x="8090891" y="4142487"/>
            <a:ext cx="877110" cy="627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26257A6-BB88-4F21-9CF3-2225D4243B1F}"/>
              </a:ext>
            </a:extLst>
          </p:cNvPr>
          <p:cNvSpPr/>
          <p:nvPr/>
        </p:nvSpPr>
        <p:spPr>
          <a:xfrm>
            <a:off x="8110059" y="4707848"/>
            <a:ext cx="1804242" cy="627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B8947A-023E-43A0-B04C-AB9F84127F12}"/>
              </a:ext>
            </a:extLst>
          </p:cNvPr>
          <p:cNvSpPr/>
          <p:nvPr/>
        </p:nvSpPr>
        <p:spPr>
          <a:xfrm>
            <a:off x="8110059" y="4705598"/>
            <a:ext cx="1804242" cy="6279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C9C66A-9392-4B34-89B6-20AE8C2FB1DE}"/>
              </a:ext>
            </a:extLst>
          </p:cNvPr>
          <p:cNvSpPr/>
          <p:nvPr/>
        </p:nvSpPr>
        <p:spPr>
          <a:xfrm>
            <a:off x="8019300" y="5364174"/>
            <a:ext cx="442879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0B9F29-3272-4ABC-BE16-051BE666D9E8}"/>
              </a:ext>
            </a:extLst>
          </p:cNvPr>
          <p:cNvSpPr/>
          <p:nvPr/>
        </p:nvSpPr>
        <p:spPr>
          <a:xfrm>
            <a:off x="7752185" y="5356525"/>
            <a:ext cx="703088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B96B14-D0A4-4715-B594-9E3941B6FD0A}"/>
              </a:ext>
            </a:extLst>
          </p:cNvPr>
          <p:cNvSpPr/>
          <p:nvPr/>
        </p:nvSpPr>
        <p:spPr>
          <a:xfrm>
            <a:off x="7869451" y="5825839"/>
            <a:ext cx="442879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F0EC3C-5EDD-4FDE-BFFC-AFECC81308B9}"/>
              </a:ext>
            </a:extLst>
          </p:cNvPr>
          <p:cNvSpPr/>
          <p:nvPr/>
        </p:nvSpPr>
        <p:spPr>
          <a:xfrm>
            <a:off x="7113411" y="5805263"/>
            <a:ext cx="1287507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77FA2A0-CF85-4A28-BC54-3EF7B2AE77EE}"/>
              </a:ext>
            </a:extLst>
          </p:cNvPr>
          <p:cNvSpPr/>
          <p:nvPr/>
        </p:nvSpPr>
        <p:spPr>
          <a:xfrm>
            <a:off x="7160565" y="6308079"/>
            <a:ext cx="442879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13B00A-86CE-4D8A-AB3F-B604BCF712FA}"/>
                  </a:ext>
                </a:extLst>
              </p:cNvPr>
              <p:cNvSpPr txBox="1"/>
              <p:nvPr/>
            </p:nvSpPr>
            <p:spPr>
              <a:xfrm>
                <a:off x="5300026" y="639785"/>
                <a:ext cx="2184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 err="1">
                    <a:solidFill>
                      <a:schemeClr val="bg1"/>
                    </a:solidFill>
                  </a:rPr>
                  <a:t>Substitute</a:t>
                </a:r>
                <a:r>
                  <a:rPr lang="nl-NL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 = -3 in: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13B00A-86CE-4D8A-AB3F-B604BCF71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026" y="639785"/>
                <a:ext cx="2184444" cy="369332"/>
              </a:xfrm>
              <a:prstGeom prst="rect">
                <a:avLst/>
              </a:prstGeom>
              <a:blipFill>
                <a:blip r:embed="rId13"/>
                <a:stretch>
                  <a:fillRect l="-2228" t="-9836" r="-1950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82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8" grpId="0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Practice 1, 2, 3, and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857080"/>
            <a:ext cx="8686800" cy="504056"/>
          </a:xfrm>
        </p:spPr>
        <p:txBody>
          <a:bodyPr/>
          <a:lstStyle/>
          <a:p>
            <a:pPr marL="0" indent="0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Substitute </a:t>
            </a:r>
            <a:r>
              <a:rPr lang="en-US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= ? into the algebraic expressions and calculate the result: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4AB95A-FCDC-48FC-822B-C26CF2C07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4433" y="2537520"/>
                <a:ext cx="2736304" cy="41318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1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1pPr>
                <a:lvl2pPr marL="360000" indent="-1800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2pPr>
                <a:lvl3pPr marL="630000" indent="-2700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-"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3pPr>
                <a:lvl4pPr marL="81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0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4pPr>
                <a:lvl5pPr marL="108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1600" b="0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(a = 3)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1a)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1b) </a:t>
                </a:r>
                <a14:m>
                  <m:oMath xmlns:m="http://schemas.openxmlformats.org/officeDocument/2006/math">
                    <m:r>
                      <a:rPr lang="en-US" sz="20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(a = -2)</a:t>
                </a: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2a)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64AB95A-FCDC-48FC-822B-C26CF2C07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33" y="2537520"/>
                <a:ext cx="2736304" cy="4131840"/>
              </a:xfrm>
              <a:prstGeom prst="rect">
                <a:avLst/>
              </a:prstGeom>
              <a:blipFill>
                <a:blip r:embed="rId2"/>
                <a:stretch>
                  <a:fillRect l="-2227" t="-73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1BA57D7-F0F7-45BC-9B03-5145775F9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4533" y="2621144"/>
                <a:ext cx="3132268" cy="3830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1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1pPr>
                <a:lvl2pPr marL="360000" indent="-1800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2pPr>
                <a:lvl3pPr marL="630000" indent="-2700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-"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3pPr>
                <a:lvl4pPr marL="81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0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4pPr>
                <a:lvl5pPr marL="108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1600" b="0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 (a = 4) </a:t>
                </a: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3a)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3b)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(a = -3)</a:t>
                </a: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4a)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1BA57D7-F0F7-45BC-9B03-5145775F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33" y="2621144"/>
                <a:ext cx="3132268" cy="3830359"/>
              </a:xfrm>
              <a:prstGeom prst="rect">
                <a:avLst/>
              </a:prstGeom>
              <a:blipFill>
                <a:blip r:embed="rId3"/>
                <a:stretch>
                  <a:fillRect l="-2140" t="-9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AB2E97-A3B1-4196-92BE-0AC25BF57EB5}"/>
                  </a:ext>
                </a:extLst>
              </p:cNvPr>
              <p:cNvSpPr/>
              <p:nvPr/>
            </p:nvSpPr>
            <p:spPr>
              <a:xfrm>
                <a:off x="1111717" y="3259188"/>
                <a:ext cx="23503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AB2E97-A3B1-4196-92BE-0AC25BF57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17" y="3259188"/>
                <a:ext cx="235032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810A74-C669-466B-BEE2-8F00C81EF38F}"/>
                  </a:ext>
                </a:extLst>
              </p:cNvPr>
              <p:cNvSpPr/>
              <p:nvPr/>
            </p:nvSpPr>
            <p:spPr>
              <a:xfrm>
                <a:off x="1771329" y="2904286"/>
                <a:ext cx="74251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810A74-C669-466B-BEE2-8F00C81EF3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329" y="2904286"/>
                <a:ext cx="7425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637F38-F60E-421C-9AD4-1708BC7ED988}"/>
                  </a:ext>
                </a:extLst>
              </p:cNvPr>
              <p:cNvSpPr/>
              <p:nvPr/>
            </p:nvSpPr>
            <p:spPr>
              <a:xfrm>
                <a:off x="1123368" y="3924341"/>
                <a:ext cx="27542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−9</m:t>
                      </m:r>
                      <m:r>
                        <a:rPr lang="nl-NL" sz="200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637F38-F60E-421C-9AD4-1708BC7ED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68" y="3924341"/>
                <a:ext cx="275428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2CC6CE-6EFF-4F4A-A347-29CC67EB7D4F}"/>
                  </a:ext>
                </a:extLst>
              </p:cNvPr>
              <p:cNvSpPr/>
              <p:nvPr/>
            </p:nvSpPr>
            <p:spPr>
              <a:xfrm>
                <a:off x="2291422" y="3623406"/>
                <a:ext cx="787395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52CC6CE-6EFF-4F4A-A347-29CC67EB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422" y="3623406"/>
                <a:ext cx="7873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3FA29B-51F0-4A61-92E0-61FACAD98DF4}"/>
                  </a:ext>
                </a:extLst>
              </p:cNvPr>
              <p:cNvSpPr/>
              <p:nvPr/>
            </p:nvSpPr>
            <p:spPr>
              <a:xfrm>
                <a:off x="1050406" y="4931596"/>
                <a:ext cx="25426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3FA29B-51F0-4A61-92E0-61FACAD98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06" y="4931596"/>
                <a:ext cx="254268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479207-5234-40A1-A50F-E5C8FC45D17D}"/>
                  </a:ext>
                </a:extLst>
              </p:cNvPr>
              <p:cNvSpPr/>
              <p:nvPr/>
            </p:nvSpPr>
            <p:spPr>
              <a:xfrm>
                <a:off x="1771329" y="4632989"/>
                <a:ext cx="74251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479207-5234-40A1-A50F-E5C8FC45D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329" y="4632989"/>
                <a:ext cx="7425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501B46D-DC06-4E95-A057-C7D216606767}"/>
                  </a:ext>
                </a:extLst>
              </p:cNvPr>
              <p:cNvSpPr/>
              <p:nvPr/>
            </p:nvSpPr>
            <p:spPr>
              <a:xfrm>
                <a:off x="810085" y="5667474"/>
                <a:ext cx="44707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+−2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−2=8−2</m:t>
                      </m:r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501B46D-DC06-4E95-A057-C7D216606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5" y="5667474"/>
                <a:ext cx="447077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60AC51-82E1-4EF1-A054-3FA3FFF0D8DC}"/>
                  </a:ext>
                </a:extLst>
              </p:cNvPr>
              <p:cNvSpPr/>
              <p:nvPr/>
            </p:nvSpPr>
            <p:spPr>
              <a:xfrm>
                <a:off x="2206704" y="5315520"/>
                <a:ext cx="61427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60AC51-82E1-4EF1-A054-3FA3FFF0D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04" y="5315520"/>
                <a:ext cx="6142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0920F7-AC31-440D-842D-B6D862C5C551}"/>
                  </a:ext>
                </a:extLst>
              </p:cNvPr>
              <p:cNvSpPr/>
              <p:nvPr/>
            </p:nvSpPr>
            <p:spPr>
              <a:xfrm>
                <a:off x="6248750" y="3306957"/>
                <a:ext cx="48996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16−8=48−8</m:t>
                      </m:r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0920F7-AC31-440D-842D-B6D862C5C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750" y="3306957"/>
                <a:ext cx="489967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7B89A52-80B6-407B-A27B-9167174E1F6B}"/>
                  </a:ext>
                </a:extLst>
              </p:cNvPr>
              <p:cNvSpPr/>
              <p:nvPr/>
            </p:nvSpPr>
            <p:spPr>
              <a:xfrm>
                <a:off x="7410667" y="2982315"/>
                <a:ext cx="74251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7B89A52-80B6-407B-A27B-9167174E1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667" y="2982315"/>
                <a:ext cx="7425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210F4C-41B3-4897-BF26-45066801080E}"/>
                  </a:ext>
                </a:extLst>
              </p:cNvPr>
              <p:cNvSpPr/>
              <p:nvPr/>
            </p:nvSpPr>
            <p:spPr>
              <a:xfrm>
                <a:off x="6260432" y="3967075"/>
                <a:ext cx="56552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−64+2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16=−64+32</m:t>
                      </m:r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210F4C-41B3-4897-BF26-450668010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32" y="3967075"/>
                <a:ext cx="5655202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A99792-78BD-4877-8820-2E22CB17F9BD}"/>
                  </a:ext>
                </a:extLst>
              </p:cNvPr>
              <p:cNvSpPr/>
              <p:nvPr/>
            </p:nvSpPr>
            <p:spPr>
              <a:xfrm>
                <a:off x="7595369" y="3660640"/>
                <a:ext cx="915635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6A99792-78BD-4877-8820-2E22CB17F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369" y="3660640"/>
                <a:ext cx="9156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EEE59C9-7BFD-47A7-A6A1-4F637CF6751F}"/>
                  </a:ext>
                </a:extLst>
              </p:cNvPr>
              <p:cNvSpPr/>
              <p:nvPr/>
            </p:nvSpPr>
            <p:spPr>
              <a:xfrm>
                <a:off x="6222026" y="4992762"/>
                <a:ext cx="51025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−9+−6=−9−6</m:t>
                      </m:r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EEE59C9-7BFD-47A7-A6A1-4F637CF67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026" y="4992762"/>
                <a:ext cx="5102551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FCE6CDA-54AB-475E-A0C0-6A524428F2D8}"/>
                  </a:ext>
                </a:extLst>
              </p:cNvPr>
              <p:cNvSpPr/>
              <p:nvPr/>
            </p:nvSpPr>
            <p:spPr>
              <a:xfrm>
                <a:off x="7435058" y="4647997"/>
                <a:ext cx="915635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FCE6CDA-54AB-475E-A0C0-6A524428F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058" y="4647997"/>
                <a:ext cx="91563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46797A-CD1A-409C-B66B-872BB6EA9AFC}"/>
                  </a:ext>
                </a:extLst>
              </p:cNvPr>
              <p:cNvSpPr/>
              <p:nvPr/>
            </p:nvSpPr>
            <p:spPr>
              <a:xfrm>
                <a:off x="6401101" y="5667474"/>
                <a:ext cx="57048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−27−2</m:t>
                      </m:r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9=−27−18</m:t>
                      </m:r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646797A-CD1A-409C-B66B-872BB6EA9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101" y="5667474"/>
                <a:ext cx="5704895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13616A1-7C41-4078-A22D-6944D971DC92}"/>
                  </a:ext>
                </a:extLst>
              </p:cNvPr>
              <p:cNvSpPr/>
              <p:nvPr/>
            </p:nvSpPr>
            <p:spPr>
              <a:xfrm>
                <a:off x="7399130" y="5348072"/>
                <a:ext cx="915635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13616A1-7C41-4078-A22D-6944D971D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130" y="5348072"/>
                <a:ext cx="91563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F63F0-DB84-4424-9C99-A82AF89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7F4A-3F4A-438F-9FF6-09A61E86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3: Powers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33C90-912E-4478-BD51-8FB13E14F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Able to work with powers and letters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0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Power properties (already covered in session 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C027C0-DE8C-47DA-B05F-F47730AE733B}"/>
                  </a:ext>
                </a:extLst>
              </p:cNvPr>
              <p:cNvSpPr/>
              <p:nvPr/>
            </p:nvSpPr>
            <p:spPr>
              <a:xfrm>
                <a:off x="873944" y="2034718"/>
                <a:ext cx="1089144" cy="403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C027C0-DE8C-47DA-B05F-F47730AE7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4" y="2034718"/>
                <a:ext cx="1089144" cy="403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AED9CE-6DE4-43A3-97C4-20928BC304D1}"/>
                  </a:ext>
                </a:extLst>
              </p:cNvPr>
              <p:cNvSpPr/>
              <p:nvPr/>
            </p:nvSpPr>
            <p:spPr>
              <a:xfrm>
                <a:off x="1810048" y="2040931"/>
                <a:ext cx="46590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AED9CE-6DE4-43A3-97C4-20928BC30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048" y="2040931"/>
                <a:ext cx="465909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19FDFA97-F969-448E-9E31-54FE9E9140FB}"/>
              </a:ext>
            </a:extLst>
          </p:cNvPr>
          <p:cNvSpPr/>
          <p:nvPr/>
        </p:nvSpPr>
        <p:spPr>
          <a:xfrm rot="16200000">
            <a:off x="2913706" y="1776993"/>
            <a:ext cx="288032" cy="153710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D16F8-BDCE-492C-B88D-8051AFBAAE9F}"/>
              </a:ext>
            </a:extLst>
          </p:cNvPr>
          <p:cNvSpPr/>
          <p:nvPr/>
        </p:nvSpPr>
        <p:spPr>
          <a:xfrm>
            <a:off x="2552615" y="2627789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4 </a:t>
            </a:r>
            <a:r>
              <a:rPr lang="nl-NL" sz="2000" b="0" dirty="0" err="1">
                <a:solidFill>
                  <a:schemeClr val="bg1"/>
                </a:solidFill>
                <a:ea typeface="Cambria Math" panose="02040503050406030204" pitchFamily="18" charset="0"/>
              </a:rPr>
              <a:t>times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472FE27-52D6-4F1A-AA90-F7DDA1A094AB}"/>
              </a:ext>
            </a:extLst>
          </p:cNvPr>
          <p:cNvSpPr/>
          <p:nvPr/>
        </p:nvSpPr>
        <p:spPr>
          <a:xfrm rot="16200000">
            <a:off x="5122418" y="1524242"/>
            <a:ext cx="288032" cy="201622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B73EB-9955-46BA-B754-948F5A10FFCE}"/>
              </a:ext>
            </a:extLst>
          </p:cNvPr>
          <p:cNvSpPr/>
          <p:nvPr/>
        </p:nvSpPr>
        <p:spPr>
          <a:xfrm>
            <a:off x="4761327" y="2647165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5 </a:t>
            </a:r>
            <a:r>
              <a:rPr lang="nl-NL" sz="2000" b="0" dirty="0" err="1">
                <a:solidFill>
                  <a:schemeClr val="bg1"/>
                </a:solidFill>
                <a:ea typeface="Cambria Math" panose="02040503050406030204" pitchFamily="18" charset="0"/>
              </a:rPr>
              <a:t>times</a:t>
            </a:r>
            <a:endParaRPr lang="nl-NL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994913-3B32-4BE8-8601-338874F5DFEF}"/>
                  </a:ext>
                </a:extLst>
              </p:cNvPr>
              <p:cNvSpPr/>
              <p:nvPr/>
            </p:nvSpPr>
            <p:spPr>
              <a:xfrm>
                <a:off x="6337242" y="2040931"/>
                <a:ext cx="1032655" cy="403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+5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994913-3B32-4BE8-8601-338874F5D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242" y="2040931"/>
                <a:ext cx="1032655" cy="403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F7965C-4D02-4688-B231-7EC9DEAED960}"/>
                  </a:ext>
                </a:extLst>
              </p:cNvPr>
              <p:cNvSpPr/>
              <p:nvPr/>
            </p:nvSpPr>
            <p:spPr>
              <a:xfrm>
                <a:off x="7282656" y="2040931"/>
                <a:ext cx="7809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F7965C-4D02-4688-B231-7EC9DEAED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656" y="2040931"/>
                <a:ext cx="78098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318176-C320-4771-951C-445C0DF7BB08}"/>
                  </a:ext>
                </a:extLst>
              </p:cNvPr>
              <p:cNvSpPr/>
              <p:nvPr/>
            </p:nvSpPr>
            <p:spPr>
              <a:xfrm>
                <a:off x="1073171" y="3582552"/>
                <a:ext cx="8563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318176-C320-4771-951C-445C0DF7B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71" y="3582552"/>
                <a:ext cx="85632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D8B284-38D9-4479-90D4-2AF282F9CFF0}"/>
                  </a:ext>
                </a:extLst>
              </p:cNvPr>
              <p:cNvSpPr/>
              <p:nvPr/>
            </p:nvSpPr>
            <p:spPr>
              <a:xfrm>
                <a:off x="1840625" y="3566331"/>
                <a:ext cx="45821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nl-NL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nl-NL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nl-NL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nl-NL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D8B284-38D9-4479-90D4-2AF282F9C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25" y="3566331"/>
                <a:ext cx="45821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4D7BBBFE-876E-4BC9-8F09-6D19E1B133C7}"/>
              </a:ext>
            </a:extLst>
          </p:cNvPr>
          <p:cNvSpPr/>
          <p:nvPr/>
        </p:nvSpPr>
        <p:spPr>
          <a:xfrm rot="16200000">
            <a:off x="4091834" y="1990783"/>
            <a:ext cx="288032" cy="417227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545180-0E25-4C29-9EAF-AFEDF548CB96}"/>
              </a:ext>
            </a:extLst>
          </p:cNvPr>
          <p:cNvSpPr/>
          <p:nvPr/>
        </p:nvSpPr>
        <p:spPr>
          <a:xfrm>
            <a:off x="3195026" y="4220936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4 </a:t>
            </a:r>
            <a:r>
              <a:rPr lang="nl-NL" sz="2000" b="0" dirty="0" err="1">
                <a:solidFill>
                  <a:schemeClr val="bg1"/>
                </a:solidFill>
                <a:ea typeface="Cambria Math" panose="02040503050406030204" pitchFamily="18" charset="0"/>
              </a:rPr>
              <a:t>times</a:t>
            </a:r>
            <a:r>
              <a:rPr lang="nl-NL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 2 = 8 </a:t>
            </a:r>
            <a:r>
              <a:rPr lang="nl-NL" sz="2000" b="0" dirty="0" err="1">
                <a:solidFill>
                  <a:schemeClr val="bg1"/>
                </a:solidFill>
                <a:ea typeface="Cambria Math" panose="02040503050406030204" pitchFamily="18" charset="0"/>
              </a:rPr>
              <a:t>times</a:t>
            </a:r>
            <a:endParaRPr lang="nl-NL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3C82BD5-10AC-4E5F-A334-67072217FCD0}"/>
                  </a:ext>
                </a:extLst>
              </p:cNvPr>
              <p:cNvSpPr/>
              <p:nvPr/>
            </p:nvSpPr>
            <p:spPr>
              <a:xfrm>
                <a:off x="6369449" y="3562804"/>
                <a:ext cx="10294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2×4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3C82BD5-10AC-4E5F-A334-67072217F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49" y="3562804"/>
                <a:ext cx="102944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03C103-21D9-460F-8597-B7E46AAB237B}"/>
                  </a:ext>
                </a:extLst>
              </p:cNvPr>
              <p:cNvSpPr/>
              <p:nvPr/>
            </p:nvSpPr>
            <p:spPr>
              <a:xfrm>
                <a:off x="1085403" y="5073810"/>
                <a:ext cx="8738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03C103-21D9-460F-8597-B7E46AAB2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03" y="5073810"/>
                <a:ext cx="87389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883C4D-55E2-40FA-843B-1693FD4E93F7}"/>
                  </a:ext>
                </a:extLst>
              </p:cNvPr>
              <p:cNvSpPr/>
              <p:nvPr/>
            </p:nvSpPr>
            <p:spPr>
              <a:xfrm>
                <a:off x="1737713" y="5062681"/>
                <a:ext cx="26094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883C4D-55E2-40FA-843B-1693FD4E9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713" y="5062681"/>
                <a:ext cx="2609432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704FDD-CB91-4DC7-B4CE-A9CCB804D815}"/>
                  </a:ext>
                </a:extLst>
              </p:cNvPr>
              <p:cNvSpPr/>
              <p:nvPr/>
            </p:nvSpPr>
            <p:spPr>
              <a:xfrm>
                <a:off x="4293084" y="5062898"/>
                <a:ext cx="33056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704FDD-CB91-4DC7-B4CE-A9CCB804D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084" y="5062898"/>
                <a:ext cx="330564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1C2D53-0225-4205-B393-90D86303BB37}"/>
                  </a:ext>
                </a:extLst>
              </p:cNvPr>
              <p:cNvSpPr/>
              <p:nvPr/>
            </p:nvSpPr>
            <p:spPr>
              <a:xfrm>
                <a:off x="7258088" y="3582552"/>
                <a:ext cx="7873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1C2D53-0225-4205-B393-90D86303B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88" y="3582552"/>
                <a:ext cx="78739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5CA4218-3742-4C80-BD52-CAD7EB9E1C62}"/>
                  </a:ext>
                </a:extLst>
              </p:cNvPr>
              <p:cNvSpPr/>
              <p:nvPr/>
            </p:nvSpPr>
            <p:spPr>
              <a:xfrm>
                <a:off x="7508621" y="5090350"/>
                <a:ext cx="134979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5CA4218-3742-4C80-BD52-CAD7EB9E1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621" y="5090350"/>
                <a:ext cx="1349793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3230BC-53DA-4118-A42C-E74498FD533D}"/>
                  </a:ext>
                </a:extLst>
              </p:cNvPr>
              <p:cNvSpPr/>
              <p:nvPr/>
            </p:nvSpPr>
            <p:spPr>
              <a:xfrm>
                <a:off x="8718296" y="5125506"/>
                <a:ext cx="10530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3230BC-53DA-4118-A42C-E74498FD5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296" y="5125506"/>
                <a:ext cx="105304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C86DE7E9-B066-49F5-9EA8-C1BED1FD703A}"/>
              </a:ext>
            </a:extLst>
          </p:cNvPr>
          <p:cNvSpPr/>
          <p:nvPr/>
        </p:nvSpPr>
        <p:spPr>
          <a:xfrm rot="16200000">
            <a:off x="3029367" y="4536884"/>
            <a:ext cx="288032" cy="201682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8C1442-6A7E-4BDE-993F-489C8428B534}"/>
              </a:ext>
            </a:extLst>
          </p:cNvPr>
          <p:cNvSpPr/>
          <p:nvPr/>
        </p:nvSpPr>
        <p:spPr>
          <a:xfrm>
            <a:off x="2751286" y="5644059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3 </a:t>
            </a:r>
            <a:r>
              <a:rPr lang="nl-NL" sz="2000" b="0" dirty="0" err="1">
                <a:solidFill>
                  <a:schemeClr val="bg1"/>
                </a:solidFill>
                <a:ea typeface="Cambria Math" panose="02040503050406030204" pitchFamily="18" charset="0"/>
              </a:rPr>
              <a:t>times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76DB1D0C-F453-4DED-B666-6CAA811C75AF}"/>
              </a:ext>
            </a:extLst>
          </p:cNvPr>
          <p:cNvSpPr/>
          <p:nvPr/>
        </p:nvSpPr>
        <p:spPr>
          <a:xfrm rot="16200000">
            <a:off x="5181061" y="4983227"/>
            <a:ext cx="288032" cy="11782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7ECEBC-C088-4A6A-9A7B-3EFC090F930A}"/>
              </a:ext>
            </a:extLst>
          </p:cNvPr>
          <p:cNvSpPr/>
          <p:nvPr/>
        </p:nvSpPr>
        <p:spPr>
          <a:xfrm>
            <a:off x="4819970" y="5633929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3 </a:t>
            </a:r>
            <a:r>
              <a:rPr lang="nl-NL" sz="2000" b="0" dirty="0" err="1">
                <a:solidFill>
                  <a:schemeClr val="bg1"/>
                </a:solidFill>
                <a:ea typeface="Cambria Math" panose="02040503050406030204" pitchFamily="18" charset="0"/>
              </a:rPr>
              <a:t>times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60E0098B-807A-48E8-B422-DFF5C6116D13}"/>
              </a:ext>
            </a:extLst>
          </p:cNvPr>
          <p:cNvSpPr/>
          <p:nvPr/>
        </p:nvSpPr>
        <p:spPr>
          <a:xfrm rot="16200000">
            <a:off x="6702013" y="4998797"/>
            <a:ext cx="288032" cy="115653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7E6AB2-5FA3-42FF-96AE-9C80AA7AEEDA}"/>
              </a:ext>
            </a:extLst>
          </p:cNvPr>
          <p:cNvSpPr/>
          <p:nvPr/>
        </p:nvSpPr>
        <p:spPr>
          <a:xfrm>
            <a:off x="6391626" y="5650428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3 </a:t>
            </a:r>
            <a:r>
              <a:rPr lang="nl-NL" sz="2000" b="0" dirty="0" err="1">
                <a:solidFill>
                  <a:schemeClr val="bg1"/>
                </a:solidFill>
                <a:ea typeface="Cambria Math" panose="02040503050406030204" pitchFamily="18" charset="0"/>
              </a:rPr>
              <a:t>times</a:t>
            </a:r>
            <a:endParaRPr lang="nl-NL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78DEE51-CF6F-42D4-AFFB-5CF41F48F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181103"/>
                  </p:ext>
                </p:extLst>
              </p:nvPr>
            </p:nvGraphicFramePr>
            <p:xfrm>
              <a:off x="9675884" y="2088967"/>
              <a:ext cx="251611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47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2263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78DEE51-CF6F-42D4-AFFB-5CF41F48F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0181103"/>
                  </p:ext>
                </p:extLst>
              </p:nvPr>
            </p:nvGraphicFramePr>
            <p:xfrm>
              <a:off x="9675884" y="2088967"/>
              <a:ext cx="251611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47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2263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99" t="-8065" r="-150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E403B3E7-B55B-4E28-AEB8-87D6C9D610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900605"/>
                  </p:ext>
                </p:extLst>
              </p:nvPr>
            </p:nvGraphicFramePr>
            <p:xfrm>
              <a:off x="9461573" y="3611822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E403B3E7-B55B-4E28-AEB8-87D6C9D610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900605"/>
                  </p:ext>
                </p:extLst>
              </p:nvPr>
            </p:nvGraphicFramePr>
            <p:xfrm>
              <a:off x="9461573" y="3611822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4722" t="-8065" r="-138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781458A7-F73B-484E-88DB-10A9DAA3F9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426326"/>
                  </p:ext>
                </p:extLst>
              </p:nvPr>
            </p:nvGraphicFramePr>
            <p:xfrm>
              <a:off x="9440714" y="5633929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781458A7-F73B-484E-88DB-10A9DAA3F9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426326"/>
                  </p:ext>
                </p:extLst>
              </p:nvPr>
            </p:nvGraphicFramePr>
            <p:xfrm>
              <a:off x="9440714" y="5633929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0473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B057-6414-434D-BD79-A172646C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</a:t>
            </a:r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3769-06EC-43FA-8CD0-12DE89BA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B941DC-9798-4898-8DD5-8B5AC53B5BAB}"/>
                  </a:ext>
                </a:extLst>
              </p:cNvPr>
              <p:cNvSpPr/>
              <p:nvPr/>
            </p:nvSpPr>
            <p:spPr>
              <a:xfrm>
                <a:off x="739891" y="2102252"/>
                <a:ext cx="11249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B941DC-9798-4898-8DD5-8B5AC53B5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91" y="2102252"/>
                <a:ext cx="112492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2954223-1B43-44A3-8C89-793FE51756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258342"/>
                  </p:ext>
                </p:extLst>
              </p:nvPr>
            </p:nvGraphicFramePr>
            <p:xfrm>
              <a:off x="885037" y="2631691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2954223-1B43-44A3-8C89-793FE51756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258342"/>
                  </p:ext>
                </p:extLst>
              </p:nvPr>
            </p:nvGraphicFramePr>
            <p:xfrm>
              <a:off x="885037" y="2631691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2951" t="-8065" r="-109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D1E5C54-B8B3-4096-81EA-309CCBA55B1F}"/>
                  </a:ext>
                </a:extLst>
              </p:cNvPr>
              <p:cNvSpPr/>
              <p:nvPr/>
            </p:nvSpPr>
            <p:spPr>
              <a:xfrm>
                <a:off x="1730803" y="2130331"/>
                <a:ext cx="20148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D1E5C54-B8B3-4096-81EA-309CCBA55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803" y="2130331"/>
                <a:ext cx="201484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20B812-62A7-454E-93DE-6701D99057C4}"/>
                  </a:ext>
                </a:extLst>
              </p:cNvPr>
              <p:cNvSpPr/>
              <p:nvPr/>
            </p:nvSpPr>
            <p:spPr>
              <a:xfrm>
                <a:off x="3619345" y="2130331"/>
                <a:ext cx="1833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2×3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920B812-62A7-454E-93DE-6701D9905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345" y="2130331"/>
                <a:ext cx="18339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844A8FE-AD33-4105-A7C4-603A2A589309}"/>
                  </a:ext>
                </a:extLst>
              </p:cNvPr>
              <p:cNvSpPr/>
              <p:nvPr/>
            </p:nvSpPr>
            <p:spPr>
              <a:xfrm>
                <a:off x="5305432" y="2148335"/>
                <a:ext cx="11565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844A8FE-AD33-4105-A7C4-603A2A589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32" y="2148335"/>
                <a:ext cx="11565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AFCED29-7E34-4F2B-B6A6-7863F637B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397131"/>
                  </p:ext>
                </p:extLst>
              </p:nvPr>
            </p:nvGraphicFramePr>
            <p:xfrm>
              <a:off x="2571489" y="172797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AFCED29-7E34-4F2B-B6A6-7863F637B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397131"/>
                  </p:ext>
                </p:extLst>
              </p:nvPr>
            </p:nvGraphicFramePr>
            <p:xfrm>
              <a:off x="2571489" y="172797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F21616-4759-42D7-930E-31EE287006D3}"/>
                  </a:ext>
                </a:extLst>
              </p:cNvPr>
              <p:cNvSpPr/>
              <p:nvPr/>
            </p:nvSpPr>
            <p:spPr>
              <a:xfrm>
                <a:off x="6486627" y="2100371"/>
                <a:ext cx="13744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F21616-4759-42D7-930E-31EE28700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627" y="2100371"/>
                <a:ext cx="137447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A3A644-FECF-4D38-B9C0-4660ECBABF53}"/>
                  </a:ext>
                </a:extLst>
              </p:cNvPr>
              <p:cNvSpPr/>
              <p:nvPr/>
            </p:nvSpPr>
            <p:spPr>
              <a:xfrm>
                <a:off x="7664504" y="2116026"/>
                <a:ext cx="22315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2×5×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A3A644-FECF-4D38-B9C0-4660ECBAB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504" y="2116026"/>
                <a:ext cx="223157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A4FA4B-44F5-40A0-834D-ABEAE474D0D2}"/>
                  </a:ext>
                </a:extLst>
              </p:cNvPr>
              <p:cNvSpPr/>
              <p:nvPr/>
            </p:nvSpPr>
            <p:spPr>
              <a:xfrm>
                <a:off x="9681670" y="2134030"/>
                <a:ext cx="16147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+7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A4FA4B-44F5-40A0-834D-ABEAE474D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670" y="2134030"/>
                <a:ext cx="161473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E4466E-819E-4F9D-8941-16C980F39EDE}"/>
                  </a:ext>
                </a:extLst>
              </p:cNvPr>
              <p:cNvSpPr/>
              <p:nvPr/>
            </p:nvSpPr>
            <p:spPr>
              <a:xfrm>
                <a:off x="11105875" y="2152034"/>
                <a:ext cx="11762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E4466E-819E-4F9D-8941-16C980F39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875" y="2152034"/>
                <a:ext cx="117621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8C4D884-2328-49A4-87F0-3E0D1A43D9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953371"/>
                  </p:ext>
                </p:extLst>
              </p:nvPr>
            </p:nvGraphicFramePr>
            <p:xfrm>
              <a:off x="6815186" y="2564905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8C4D884-2328-49A4-87F0-3E0D1A43D9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7953371"/>
                  </p:ext>
                </p:extLst>
              </p:nvPr>
            </p:nvGraphicFramePr>
            <p:xfrm>
              <a:off x="6815186" y="2564905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CC1D03EA-5D2B-46F9-9F97-E9F2A03D5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4669220"/>
                  </p:ext>
                </p:extLst>
              </p:nvPr>
            </p:nvGraphicFramePr>
            <p:xfrm>
              <a:off x="8780290" y="1755301"/>
              <a:ext cx="251611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47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2263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CC1D03EA-5D2B-46F9-9F97-E9F2A03D5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4669220"/>
                  </p:ext>
                </p:extLst>
              </p:nvPr>
            </p:nvGraphicFramePr>
            <p:xfrm>
              <a:off x="8780290" y="1755301"/>
              <a:ext cx="251611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47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2263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24625" t="-8065" r="-120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CFA86B-6F47-48B9-B727-9412CC8C3790}"/>
                  </a:ext>
                </a:extLst>
              </p:cNvPr>
              <p:cNvSpPr/>
              <p:nvPr/>
            </p:nvSpPr>
            <p:spPr>
              <a:xfrm>
                <a:off x="681589" y="3517704"/>
                <a:ext cx="18002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CFA86B-6F47-48B9-B727-9412CC8C3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89" y="3517704"/>
                <a:ext cx="1800236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1F7753F-4CE8-4DF9-87EC-B4F5F0572EEE}"/>
                  </a:ext>
                </a:extLst>
              </p:cNvPr>
              <p:cNvSpPr/>
              <p:nvPr/>
            </p:nvSpPr>
            <p:spPr>
              <a:xfrm>
                <a:off x="2317370" y="3510403"/>
                <a:ext cx="24708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1F7753F-4CE8-4DF9-87EC-B4F5F057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70" y="3510403"/>
                <a:ext cx="2470869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B601F9-F5D9-492D-B02E-B4CEE5923B5C}"/>
                  </a:ext>
                </a:extLst>
              </p:cNvPr>
              <p:cNvSpPr/>
              <p:nvPr/>
            </p:nvSpPr>
            <p:spPr>
              <a:xfrm>
                <a:off x="4635147" y="3528407"/>
                <a:ext cx="24708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B601F9-F5D9-492D-B02E-B4CEE5923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147" y="3528407"/>
                <a:ext cx="2470869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5FB6520-3380-4F15-A90D-DE980CDBBC81}"/>
                  </a:ext>
                </a:extLst>
              </p:cNvPr>
              <p:cNvSpPr/>
              <p:nvPr/>
            </p:nvSpPr>
            <p:spPr>
              <a:xfrm>
                <a:off x="6941561" y="3536446"/>
                <a:ext cx="23394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4+3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5FB6520-3380-4F15-A90D-DE980CDBB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61" y="3536446"/>
                <a:ext cx="2339487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A5F5C5C-B56F-46F1-885A-FD8B65CA9A4F}"/>
                  </a:ext>
                </a:extLst>
              </p:cNvPr>
              <p:cNvSpPr/>
              <p:nvPr/>
            </p:nvSpPr>
            <p:spPr>
              <a:xfrm>
                <a:off x="9094883" y="3552775"/>
                <a:ext cx="13580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A5F5C5C-B56F-46F1-885A-FD8B65CA9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883" y="3552775"/>
                <a:ext cx="135806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345E03FC-3E56-46FE-9919-A8467537B6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7694432"/>
                  </p:ext>
                </p:extLst>
              </p:nvPr>
            </p:nvGraphicFramePr>
            <p:xfrm>
              <a:off x="1281066" y="3933831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345E03FC-3E56-46FE-9919-A8467537B6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7694432"/>
                  </p:ext>
                </p:extLst>
              </p:nvPr>
            </p:nvGraphicFramePr>
            <p:xfrm>
              <a:off x="1281066" y="3933831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B3752E3A-06D1-4BEA-B363-31F9BB06A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408812"/>
                  </p:ext>
                </p:extLst>
              </p:nvPr>
            </p:nvGraphicFramePr>
            <p:xfrm>
              <a:off x="3552804" y="3181935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B3752E3A-06D1-4BEA-B363-31F9BB06A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408812"/>
                  </p:ext>
                </p:extLst>
              </p:nvPr>
            </p:nvGraphicFramePr>
            <p:xfrm>
              <a:off x="3552804" y="3181935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35065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6F6F4C19-CDCB-4AFC-AE47-0B17DB7655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081753"/>
                  </p:ext>
                </p:extLst>
              </p:nvPr>
            </p:nvGraphicFramePr>
            <p:xfrm>
              <a:off x="6022610" y="3928517"/>
              <a:ext cx="251611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47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2263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6F6F4C19-CDCB-4AFC-AE47-0B17DB7655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081753"/>
                  </p:ext>
                </p:extLst>
              </p:nvPr>
            </p:nvGraphicFramePr>
            <p:xfrm>
              <a:off x="6022610" y="3928517"/>
              <a:ext cx="251611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47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2263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4625" t="-8065" r="-1201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3EEDB6-155E-4876-AF37-B8622B294B93}"/>
              </a:ext>
            </a:extLst>
          </p:cNvPr>
          <p:cNvCxnSpPr>
            <a:cxnSpLocks/>
          </p:cNvCxnSpPr>
          <p:nvPr/>
        </p:nvCxnSpPr>
        <p:spPr>
          <a:xfrm>
            <a:off x="6486627" y="1655962"/>
            <a:ext cx="0" cy="14129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486E63-AEE0-4521-B233-DD6FA6750FDE}"/>
              </a:ext>
            </a:extLst>
          </p:cNvPr>
          <p:cNvCxnSpPr>
            <a:cxnSpLocks/>
          </p:cNvCxnSpPr>
          <p:nvPr/>
        </p:nvCxnSpPr>
        <p:spPr>
          <a:xfrm>
            <a:off x="638159" y="3068960"/>
            <a:ext cx="115686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826615-1842-4F17-8067-F0067129AA81}"/>
                  </a:ext>
                </a:extLst>
              </p:cNvPr>
              <p:cNvSpPr/>
              <p:nvPr/>
            </p:nvSpPr>
            <p:spPr>
              <a:xfrm>
                <a:off x="648467" y="4498391"/>
                <a:ext cx="10717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826615-1842-4F17-8067-F0067129A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7" y="4498391"/>
                <a:ext cx="1071704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1978FA9-4FA6-4B72-9C98-0089CF134A7F}"/>
                  </a:ext>
                </a:extLst>
              </p:cNvPr>
              <p:cNvSpPr/>
              <p:nvPr/>
            </p:nvSpPr>
            <p:spPr>
              <a:xfrm>
                <a:off x="1571473" y="4498391"/>
                <a:ext cx="17516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1978FA9-4FA6-4B72-9C98-0089CF134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473" y="4498391"/>
                <a:ext cx="175169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7EFBC8-7698-4FB9-AEB7-35CB363D600A}"/>
                  </a:ext>
                </a:extLst>
              </p:cNvPr>
              <p:cNvSpPr/>
              <p:nvPr/>
            </p:nvSpPr>
            <p:spPr>
              <a:xfrm>
                <a:off x="3178231" y="4498391"/>
                <a:ext cx="140775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7EFBC8-7698-4FB9-AEB7-35CB363D6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231" y="4498391"/>
                <a:ext cx="1407757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AA91FF0F-8DBB-4BB1-BADE-67346C7E9E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3518387"/>
                  </p:ext>
                </p:extLst>
              </p:nvPr>
            </p:nvGraphicFramePr>
            <p:xfrm>
              <a:off x="724176" y="4911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AA91FF0F-8DBB-4BB1-BADE-67346C7E9E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3518387"/>
                  </p:ext>
                </p:extLst>
              </p:nvPr>
            </p:nvGraphicFramePr>
            <p:xfrm>
              <a:off x="724176" y="4911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2951" t="-8065" r="-109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1EE0D46-38ED-4D13-B55D-B5AD543937D6}"/>
                  </a:ext>
                </a:extLst>
              </p:cNvPr>
              <p:cNvSpPr/>
              <p:nvPr/>
            </p:nvSpPr>
            <p:spPr>
              <a:xfrm>
                <a:off x="553497" y="5867582"/>
                <a:ext cx="1919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1EE0D46-38ED-4D13-B55D-B5AD54393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97" y="5867582"/>
                <a:ext cx="191905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1FDB242-B637-4582-9A72-B3F0FF89158C}"/>
                  </a:ext>
                </a:extLst>
              </p:cNvPr>
              <p:cNvSpPr/>
              <p:nvPr/>
            </p:nvSpPr>
            <p:spPr>
              <a:xfrm>
                <a:off x="2397163" y="5867582"/>
                <a:ext cx="3289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1FDB242-B637-4582-9A72-B3F0FF891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63" y="5867582"/>
                <a:ext cx="3289554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E813BCB-6B47-4EA5-9085-CA20AC399B99}"/>
                  </a:ext>
                </a:extLst>
              </p:cNvPr>
              <p:cNvSpPr/>
              <p:nvPr/>
            </p:nvSpPr>
            <p:spPr>
              <a:xfrm>
                <a:off x="5551229" y="5857217"/>
                <a:ext cx="2502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E813BCB-6B47-4EA5-9085-CA20AC399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229" y="5857217"/>
                <a:ext cx="250254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D4A5FF0-E48E-4895-BF5D-76574D87FC7E}"/>
                  </a:ext>
                </a:extLst>
              </p:cNvPr>
              <p:cNvSpPr/>
              <p:nvPr/>
            </p:nvSpPr>
            <p:spPr>
              <a:xfrm>
                <a:off x="7945113" y="5871538"/>
                <a:ext cx="2284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D4A5FF0-E48E-4895-BF5D-76574D87F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113" y="5871538"/>
                <a:ext cx="228453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EC9B2B7-DBBB-4BDD-8042-0BAE8B88A219}"/>
                  </a:ext>
                </a:extLst>
              </p:cNvPr>
              <p:cNvSpPr/>
              <p:nvPr/>
            </p:nvSpPr>
            <p:spPr>
              <a:xfrm>
                <a:off x="10115132" y="5878963"/>
                <a:ext cx="1727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600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6+2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EC9B2B7-DBBB-4BDD-8042-0BAE8B88A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132" y="5878963"/>
                <a:ext cx="1727524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861AD2E-A20A-4FC0-9A08-8A8014592C98}"/>
                  </a:ext>
                </a:extLst>
              </p:cNvPr>
              <p:cNvSpPr/>
              <p:nvPr/>
            </p:nvSpPr>
            <p:spPr>
              <a:xfrm>
                <a:off x="10194949" y="6340870"/>
                <a:ext cx="1240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600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861AD2E-A20A-4FC0-9A08-8A8014592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949" y="6340870"/>
                <a:ext cx="1240211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E524C9C-DD7C-42DC-9B94-4F6C821E168C}"/>
              </a:ext>
            </a:extLst>
          </p:cNvPr>
          <p:cNvCxnSpPr>
            <a:cxnSpLocks/>
          </p:cNvCxnSpPr>
          <p:nvPr/>
        </p:nvCxnSpPr>
        <p:spPr>
          <a:xfrm>
            <a:off x="638159" y="4437112"/>
            <a:ext cx="115686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8CAAD0-7F33-4D09-BBD2-C324B50424E2}"/>
              </a:ext>
            </a:extLst>
          </p:cNvPr>
          <p:cNvCxnSpPr>
            <a:cxnSpLocks/>
          </p:cNvCxnSpPr>
          <p:nvPr/>
        </p:nvCxnSpPr>
        <p:spPr>
          <a:xfrm>
            <a:off x="623392" y="5373216"/>
            <a:ext cx="115686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5BCB2743-8A23-4631-8F8E-45B6C6B7E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08273"/>
                  </p:ext>
                </p:extLst>
              </p:nvPr>
            </p:nvGraphicFramePr>
            <p:xfrm>
              <a:off x="1206275" y="6292639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5BCB2743-8A23-4631-8F8E-45B6C6B7E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3308273"/>
                  </p:ext>
                </p:extLst>
              </p:nvPr>
            </p:nvGraphicFramePr>
            <p:xfrm>
              <a:off x="1206275" y="6292639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665F7407-9A9C-4B97-89C5-E0E4B5F87B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6584913"/>
                  </p:ext>
                </p:extLst>
              </p:nvPr>
            </p:nvGraphicFramePr>
            <p:xfrm>
              <a:off x="4443439" y="548208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665F7407-9A9C-4B97-89C5-E0E4B5F87B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6584913"/>
                  </p:ext>
                </p:extLst>
              </p:nvPr>
            </p:nvGraphicFramePr>
            <p:xfrm>
              <a:off x="4443439" y="548208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F28E2A04-5D5C-4C1F-9D1F-8F64B5C74F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6859730"/>
                  </p:ext>
                </p:extLst>
              </p:nvPr>
            </p:nvGraphicFramePr>
            <p:xfrm>
              <a:off x="7060935" y="6255719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F28E2A04-5D5C-4C1F-9D1F-8F64B5C74F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6859730"/>
                  </p:ext>
                </p:extLst>
              </p:nvPr>
            </p:nvGraphicFramePr>
            <p:xfrm>
              <a:off x="7060935" y="6255719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34740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415D355A-A7E6-4E05-9AD2-6052733CE3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72461"/>
                  </p:ext>
                </p:extLst>
              </p:nvPr>
            </p:nvGraphicFramePr>
            <p:xfrm>
              <a:off x="9094883" y="5477092"/>
              <a:ext cx="251611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47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2263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415D355A-A7E6-4E05-9AD2-6052733CE3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72461"/>
                  </p:ext>
                </p:extLst>
              </p:nvPr>
            </p:nvGraphicFramePr>
            <p:xfrm>
              <a:off x="9094883" y="5477092"/>
              <a:ext cx="251611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47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2263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24625" t="-8065" r="-1201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895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6" grpId="0"/>
      <p:bldP spid="47" grpId="0"/>
      <p:bldP spid="48" grpId="0"/>
      <p:bldP spid="49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Practice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3499" y="1988841"/>
                <a:ext cx="4512501" cy="4176463"/>
              </a:xfrm>
            </p:spPr>
            <p:txBody>
              <a:bodyPr/>
              <a:lstStyle/>
              <a:p>
                <a:pPr marL="0" indent="0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Simplify the following expressions:</a:t>
                </a:r>
              </a:p>
              <a:p>
                <a:pPr marL="0" indent="0"/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b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3499" y="1988841"/>
                <a:ext cx="4512501" cy="4176463"/>
              </a:xfrm>
              <a:blipFill>
                <a:blip r:embed="rId2"/>
                <a:stretch>
                  <a:fillRect l="-2162" t="-87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EADA44F-016B-44B7-99BF-180194CC21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5960" y="2708920"/>
                <a:ext cx="2238877" cy="29523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1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1pPr>
                <a:lvl2pPr marL="360000" indent="-1800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2pPr>
                <a:lvl3pPr marL="630000" indent="-2700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-"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3pPr>
                <a:lvl4pPr marL="81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0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4pPr>
                <a:lvl5pPr marL="108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1600" b="0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	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nl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EADA44F-016B-44B7-99BF-180194CC2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2708920"/>
                <a:ext cx="2238877" cy="2952328"/>
              </a:xfrm>
              <a:prstGeom prst="rect">
                <a:avLst/>
              </a:prstGeom>
              <a:blipFill>
                <a:blip r:embed="rId3"/>
                <a:stretch>
                  <a:fillRect l="-4360" t="-16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B4BCD7-6BF4-4B15-B945-91D643319780}"/>
                  </a:ext>
                </a:extLst>
              </p:cNvPr>
              <p:cNvSpPr/>
              <p:nvPr/>
            </p:nvSpPr>
            <p:spPr>
              <a:xfrm>
                <a:off x="2063552" y="3140968"/>
                <a:ext cx="1032654" cy="403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3+5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B4BCD7-6BF4-4B15-B945-91D643319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140968"/>
                <a:ext cx="1032654" cy="403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45D84A-04D0-4884-B5B1-1F11E552DCAD}"/>
                  </a:ext>
                </a:extLst>
              </p:cNvPr>
              <p:cNvSpPr/>
              <p:nvPr/>
            </p:nvSpPr>
            <p:spPr>
              <a:xfrm>
                <a:off x="2110749" y="3875253"/>
                <a:ext cx="1032654" cy="403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3+2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45D84A-04D0-4884-B5B1-1F11E552D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749" y="3875253"/>
                <a:ext cx="1032654" cy="403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83D9D0-D47F-4DF8-A3EF-338913915745}"/>
                  </a:ext>
                </a:extLst>
              </p:cNvPr>
              <p:cNvSpPr/>
              <p:nvPr/>
            </p:nvSpPr>
            <p:spPr>
              <a:xfrm>
                <a:off x="2110749" y="4677771"/>
                <a:ext cx="1032654" cy="403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2×3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83D9D0-D47F-4DF8-A3EF-338913915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749" y="4677771"/>
                <a:ext cx="1032654" cy="4036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5996CB-54EF-4E46-BC7F-C40A9CA05B46}"/>
                  </a:ext>
                </a:extLst>
              </p:cNvPr>
              <p:cNvSpPr/>
              <p:nvPr/>
            </p:nvSpPr>
            <p:spPr>
              <a:xfrm>
                <a:off x="2110749" y="5480289"/>
                <a:ext cx="1032654" cy="403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3×4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5996CB-54EF-4E46-BC7F-C40A9CA05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749" y="5480289"/>
                <a:ext cx="1032654" cy="4036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407ED0-4623-4A3B-9D7A-CDD5F7B99008}"/>
                  </a:ext>
                </a:extLst>
              </p:cNvPr>
              <p:cNvSpPr/>
              <p:nvPr/>
            </p:nvSpPr>
            <p:spPr>
              <a:xfrm>
                <a:off x="6233387" y="3140967"/>
                <a:ext cx="13527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407ED0-4623-4A3B-9D7A-CDD5F7B99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387" y="3140967"/>
                <a:ext cx="135274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1E872A-9AF8-44FA-9EE7-2B9E50F014E0}"/>
                  </a:ext>
                </a:extLst>
              </p:cNvPr>
              <p:cNvSpPr/>
              <p:nvPr/>
            </p:nvSpPr>
            <p:spPr>
              <a:xfrm>
                <a:off x="6419752" y="3891824"/>
                <a:ext cx="3369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solidFill>
                                        <a:schemeClr val="bg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1E872A-9AF8-44FA-9EE7-2B9E50F01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752" y="3891824"/>
                <a:ext cx="33697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0F232F-04D3-4425-AAAE-A51D6E44BC11}"/>
                  </a:ext>
                </a:extLst>
              </p:cNvPr>
              <p:cNvSpPr/>
              <p:nvPr/>
            </p:nvSpPr>
            <p:spPr>
              <a:xfrm>
                <a:off x="6419751" y="4638999"/>
                <a:ext cx="1166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4+3+1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0F232F-04D3-4425-AAAE-A51D6E44B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751" y="4638999"/>
                <a:ext cx="11664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5FBA61-A6F9-4688-9AC9-FA71265A7AE2}"/>
                  </a:ext>
                </a:extLst>
              </p:cNvPr>
              <p:cNvSpPr/>
              <p:nvPr/>
            </p:nvSpPr>
            <p:spPr>
              <a:xfrm>
                <a:off x="6389124" y="5514594"/>
                <a:ext cx="3186192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+5</m:t>
                          </m:r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55FBA61-A6F9-4688-9AC9-FA71265A7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124" y="5514594"/>
                <a:ext cx="3186192" cy="3724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828B59-135B-4000-B630-C9F887ED8EB3}"/>
                  </a:ext>
                </a:extLst>
              </p:cNvPr>
              <p:cNvSpPr/>
              <p:nvPr/>
            </p:nvSpPr>
            <p:spPr>
              <a:xfrm>
                <a:off x="3081422" y="3148222"/>
                <a:ext cx="72725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8828B59-135B-4000-B630-C9F887ED8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422" y="3148222"/>
                <a:ext cx="7272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96B6CE-E4FC-4AC5-B279-BB40441D3AEF}"/>
                  </a:ext>
                </a:extLst>
              </p:cNvPr>
              <p:cNvSpPr/>
              <p:nvPr/>
            </p:nvSpPr>
            <p:spPr>
              <a:xfrm>
                <a:off x="3103530" y="3891824"/>
                <a:ext cx="72725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496B6CE-E4FC-4AC5-B279-BB40441D3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530" y="3891824"/>
                <a:ext cx="7272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6733598-0CB2-47C3-AE63-74B951C83FA4}"/>
                  </a:ext>
                </a:extLst>
              </p:cNvPr>
              <p:cNvSpPr/>
              <p:nvPr/>
            </p:nvSpPr>
            <p:spPr>
              <a:xfrm>
                <a:off x="3107593" y="4712076"/>
                <a:ext cx="72725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6733598-0CB2-47C3-AE63-74B951C83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593" y="4712076"/>
                <a:ext cx="72725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E06904-3D74-429A-B7D2-4EB714495667}"/>
                  </a:ext>
                </a:extLst>
              </p:cNvPr>
              <p:cNvSpPr/>
              <p:nvPr/>
            </p:nvSpPr>
            <p:spPr>
              <a:xfrm>
                <a:off x="3095821" y="5476582"/>
                <a:ext cx="820096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E06904-3D74-429A-B7D2-4EB714495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821" y="5476582"/>
                <a:ext cx="82009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D5F3805-4E5B-40E3-8343-81FDBCBF8ECD}"/>
                  </a:ext>
                </a:extLst>
              </p:cNvPr>
              <p:cNvSpPr/>
              <p:nvPr/>
            </p:nvSpPr>
            <p:spPr>
              <a:xfrm>
                <a:off x="7544932" y="3175273"/>
                <a:ext cx="96847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D5F3805-4E5B-40E3-8343-81FDBCBF8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932" y="3175273"/>
                <a:ext cx="9684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4FBF57-B1BD-4A39-A183-402DC75FDB56}"/>
                  </a:ext>
                </a:extLst>
              </p:cNvPr>
              <p:cNvSpPr/>
              <p:nvPr/>
            </p:nvSpPr>
            <p:spPr>
              <a:xfrm>
                <a:off x="9763312" y="3875253"/>
                <a:ext cx="96847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04FBF57-B1BD-4A39-A183-402DC75FD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312" y="3875253"/>
                <a:ext cx="96847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CF1277C-70E3-44AD-B657-BDC00342A915}"/>
                  </a:ext>
                </a:extLst>
              </p:cNvPr>
              <p:cNvSpPr/>
              <p:nvPr/>
            </p:nvSpPr>
            <p:spPr>
              <a:xfrm>
                <a:off x="7620401" y="4669850"/>
                <a:ext cx="72725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CF1277C-70E3-44AD-B657-BDC00342A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401" y="4669850"/>
                <a:ext cx="72725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F033846-1820-456F-9FDA-E360AC4230DB}"/>
                  </a:ext>
                </a:extLst>
              </p:cNvPr>
              <p:cNvSpPr/>
              <p:nvPr/>
            </p:nvSpPr>
            <p:spPr>
              <a:xfrm>
                <a:off x="9598924" y="5517672"/>
                <a:ext cx="948337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F033846-1820-456F-9FDA-E360AC423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924" y="5517672"/>
                <a:ext cx="94833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5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F63F0-DB84-4424-9C99-A82AF89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7F4A-3F4A-438F-9FF6-09A61E86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4: Basic brackets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33C90-912E-4478-BD51-8FB13E14F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Able to remove a set of brackets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99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3B8C4-ACBD-4BAA-B959-A5EF32FA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B8B76-EE76-46DD-807D-58B37D60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00" y="684112"/>
            <a:ext cx="10286400" cy="627960"/>
          </a:xfrm>
        </p:spPr>
        <p:txBody>
          <a:bodyPr/>
          <a:lstStyle/>
          <a:p>
            <a:r>
              <a:rPr lang="nl-NL" dirty="0" err="1"/>
              <a:t>Brackets</a:t>
            </a:r>
            <a:r>
              <a:rPr lang="nl-NL" dirty="0"/>
              <a:t> </a:t>
            </a:r>
            <a:r>
              <a:rPr lang="nl-NL" dirty="0" err="1"/>
              <a:t>rule</a:t>
            </a:r>
            <a:r>
              <a:rPr lang="nl-NL" dirty="0"/>
              <a:t>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D6EA8-A11B-4C14-A1D5-8D8F83C01B87}"/>
              </a:ext>
            </a:extLst>
          </p:cNvPr>
          <p:cNvSpPr/>
          <p:nvPr/>
        </p:nvSpPr>
        <p:spPr>
          <a:xfrm>
            <a:off x="3533673" y="1510309"/>
            <a:ext cx="1800200" cy="6279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2B424-C420-40C7-8810-4D45C95BE355}"/>
              </a:ext>
            </a:extLst>
          </p:cNvPr>
          <p:cNvSpPr txBox="1"/>
          <p:nvPr/>
        </p:nvSpPr>
        <p:spPr>
          <a:xfrm>
            <a:off x="1506563" y="3195321"/>
            <a:ext cx="223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We take a </a:t>
            </a:r>
            <a:r>
              <a:rPr lang="nl-NL" dirty="0" err="1">
                <a:solidFill>
                  <a:schemeClr val="bg1"/>
                </a:solidFill>
              </a:rPr>
              <a:t>rectangle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63A054-8A8B-43C1-949B-D4DC1CCC123F}"/>
              </a:ext>
            </a:extLst>
          </p:cNvPr>
          <p:cNvCxnSpPr>
            <a:cxnSpLocks/>
          </p:cNvCxnSpPr>
          <p:nvPr/>
        </p:nvCxnSpPr>
        <p:spPr>
          <a:xfrm>
            <a:off x="3389657" y="1551876"/>
            <a:ext cx="0" cy="586393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ABD683-4F47-4427-A38E-1E1CC7E107F4}"/>
              </a:ext>
            </a:extLst>
          </p:cNvPr>
          <p:cNvSpPr txBox="1"/>
          <p:nvPr/>
        </p:nvSpPr>
        <p:spPr>
          <a:xfrm>
            <a:off x="3076751" y="16396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a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98272-B4F8-4752-94CB-BFCEB9B2C2D9}"/>
              </a:ext>
            </a:extLst>
          </p:cNvPr>
          <p:cNvSpPr txBox="1"/>
          <p:nvPr/>
        </p:nvSpPr>
        <p:spPr>
          <a:xfrm>
            <a:off x="4984211" y="319066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width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i="1" dirty="0">
                <a:solidFill>
                  <a:schemeClr val="bg1"/>
                </a:solidFill>
              </a:rPr>
              <a:t>b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53A17-B290-47CD-9A42-847B5F1ECCD4}"/>
              </a:ext>
            </a:extLst>
          </p:cNvPr>
          <p:cNvSpPr txBox="1"/>
          <p:nvPr/>
        </p:nvSpPr>
        <p:spPr>
          <a:xfrm>
            <a:off x="3618360" y="319343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height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i="1" dirty="0">
                <a:solidFill>
                  <a:schemeClr val="bg1"/>
                </a:solidFill>
              </a:rPr>
              <a:t>a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5EA27F-E1C9-4837-842F-C1BA76D9AF90}"/>
              </a:ext>
            </a:extLst>
          </p:cNvPr>
          <p:cNvCxnSpPr>
            <a:cxnSpLocks/>
          </p:cNvCxnSpPr>
          <p:nvPr/>
        </p:nvCxnSpPr>
        <p:spPr>
          <a:xfrm>
            <a:off x="3533673" y="2230389"/>
            <a:ext cx="1800200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175A63-9FA7-4593-B860-F54701888303}"/>
              </a:ext>
            </a:extLst>
          </p:cNvPr>
          <p:cNvSpPr txBox="1"/>
          <p:nvPr/>
        </p:nvSpPr>
        <p:spPr>
          <a:xfrm>
            <a:off x="4313324" y="21997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b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13262-7E00-44D3-AD36-BC33903CE6E4}"/>
              </a:ext>
            </a:extLst>
          </p:cNvPr>
          <p:cNvSpPr txBox="1"/>
          <p:nvPr/>
        </p:nvSpPr>
        <p:spPr>
          <a:xfrm>
            <a:off x="1506563" y="4188728"/>
            <a:ext cx="516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We </a:t>
            </a:r>
            <a:r>
              <a:rPr lang="nl-NL" dirty="0" err="1">
                <a:solidFill>
                  <a:schemeClr val="bg1"/>
                </a:solidFill>
              </a:rPr>
              <a:t>add</a:t>
            </a:r>
            <a:r>
              <a:rPr lang="nl-NL" dirty="0">
                <a:solidFill>
                  <a:schemeClr val="bg1"/>
                </a:solidFill>
              </a:rPr>
              <a:t> a second </a:t>
            </a:r>
            <a:r>
              <a:rPr lang="nl-NL" dirty="0" err="1">
                <a:solidFill>
                  <a:schemeClr val="bg1"/>
                </a:solidFill>
              </a:rPr>
              <a:t>rectangle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same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height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91F4E6-E960-46EA-9765-33D929CF3895}"/>
              </a:ext>
            </a:extLst>
          </p:cNvPr>
          <p:cNvSpPr/>
          <p:nvPr/>
        </p:nvSpPr>
        <p:spPr>
          <a:xfrm>
            <a:off x="5333873" y="1510309"/>
            <a:ext cx="2952328" cy="627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6462E-B1EE-49A2-8F3B-3319E6BF7997}"/>
              </a:ext>
            </a:extLst>
          </p:cNvPr>
          <p:cNvSpPr txBox="1"/>
          <p:nvPr/>
        </p:nvSpPr>
        <p:spPr>
          <a:xfrm>
            <a:off x="6501087" y="418406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width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i="1" dirty="0">
                <a:solidFill>
                  <a:schemeClr val="bg1"/>
                </a:solidFill>
              </a:rPr>
              <a:t>c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A2FD8F-EABB-4785-96FC-CF42CB594FAC}"/>
              </a:ext>
            </a:extLst>
          </p:cNvPr>
          <p:cNvCxnSpPr>
            <a:cxnSpLocks/>
          </p:cNvCxnSpPr>
          <p:nvPr/>
        </p:nvCxnSpPr>
        <p:spPr>
          <a:xfrm>
            <a:off x="5330973" y="2230389"/>
            <a:ext cx="2955228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E713EA-062D-427D-95CA-A06C0897080B}"/>
              </a:ext>
            </a:extLst>
          </p:cNvPr>
          <p:cNvSpPr txBox="1"/>
          <p:nvPr/>
        </p:nvSpPr>
        <p:spPr>
          <a:xfrm>
            <a:off x="6686493" y="219971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c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952E3-33E0-4F02-9DB2-47D0688A0C56}"/>
              </a:ext>
            </a:extLst>
          </p:cNvPr>
          <p:cNvSpPr txBox="1"/>
          <p:nvPr/>
        </p:nvSpPr>
        <p:spPr>
          <a:xfrm>
            <a:off x="3060494" y="3602320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area of </a:t>
            </a:r>
            <a:r>
              <a:rPr lang="nl-NL" dirty="0" err="1">
                <a:solidFill>
                  <a:schemeClr val="bg1"/>
                </a:solidFill>
              </a:rPr>
              <a:t>this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rectangle</a:t>
            </a:r>
            <a:r>
              <a:rPr lang="nl-NL" dirty="0">
                <a:solidFill>
                  <a:schemeClr val="bg1"/>
                </a:solidFill>
              </a:rPr>
              <a:t> is </a:t>
            </a:r>
            <a:r>
              <a:rPr lang="nl-NL" dirty="0" err="1">
                <a:solidFill>
                  <a:schemeClr val="bg1"/>
                </a:solidFill>
              </a:rPr>
              <a:t>therefor</a:t>
            </a:r>
            <a:r>
              <a:rPr lang="nl-NL" dirty="0">
                <a:solidFill>
                  <a:schemeClr val="bg1"/>
                </a:solidFill>
              </a:rPr>
              <a:t>: </a:t>
            </a:r>
            <a:r>
              <a:rPr lang="nl-NL" i="1" dirty="0">
                <a:solidFill>
                  <a:schemeClr val="bg1"/>
                </a:solidFill>
              </a:rPr>
              <a:t>a </a:t>
            </a:r>
            <a:r>
              <a:rPr lang="nl-NL" dirty="0">
                <a:solidFill>
                  <a:schemeClr val="bg1"/>
                </a:solidFill>
              </a:rPr>
              <a:t>x </a:t>
            </a:r>
            <a:r>
              <a:rPr lang="nl-NL" i="1" dirty="0">
                <a:solidFill>
                  <a:schemeClr val="bg1"/>
                </a:solidFill>
              </a:rPr>
              <a:t>b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0C2FF2-E2E7-4147-8712-B70883ADF4CE}"/>
              </a:ext>
            </a:extLst>
          </p:cNvPr>
          <p:cNvSpPr txBox="1"/>
          <p:nvPr/>
        </p:nvSpPr>
        <p:spPr>
          <a:xfrm>
            <a:off x="3060494" y="4595727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area of </a:t>
            </a:r>
            <a:r>
              <a:rPr lang="nl-NL" dirty="0" err="1">
                <a:solidFill>
                  <a:schemeClr val="bg1"/>
                </a:solidFill>
              </a:rPr>
              <a:t>this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rectangle</a:t>
            </a:r>
            <a:r>
              <a:rPr lang="nl-NL" dirty="0">
                <a:solidFill>
                  <a:schemeClr val="bg1"/>
                </a:solidFill>
              </a:rPr>
              <a:t> is </a:t>
            </a:r>
            <a:r>
              <a:rPr lang="nl-NL" dirty="0" err="1">
                <a:solidFill>
                  <a:schemeClr val="bg1"/>
                </a:solidFill>
              </a:rPr>
              <a:t>therefor</a:t>
            </a:r>
            <a:r>
              <a:rPr lang="nl-NL" dirty="0">
                <a:solidFill>
                  <a:schemeClr val="bg1"/>
                </a:solidFill>
              </a:rPr>
              <a:t>: </a:t>
            </a:r>
            <a:r>
              <a:rPr lang="nl-NL" i="1" dirty="0">
                <a:solidFill>
                  <a:schemeClr val="bg1"/>
                </a:solidFill>
              </a:rPr>
              <a:t>a </a:t>
            </a:r>
            <a:r>
              <a:rPr lang="nl-NL" dirty="0">
                <a:solidFill>
                  <a:schemeClr val="bg1"/>
                </a:solidFill>
              </a:rPr>
              <a:t>x </a:t>
            </a:r>
            <a:r>
              <a:rPr lang="nl-NL" i="1" dirty="0">
                <a:solidFill>
                  <a:schemeClr val="bg1"/>
                </a:solidFill>
              </a:rPr>
              <a:t>c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D5C903-1F95-4FDC-8FB2-ACBAC0F0FFBF}"/>
              </a:ext>
            </a:extLst>
          </p:cNvPr>
          <p:cNvSpPr txBox="1"/>
          <p:nvPr/>
        </p:nvSpPr>
        <p:spPr>
          <a:xfrm>
            <a:off x="1468895" y="5179404"/>
            <a:ext cx="589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</a:t>
            </a:r>
            <a:r>
              <a:rPr lang="nl-NL" dirty="0" err="1">
                <a:solidFill>
                  <a:schemeClr val="bg1"/>
                </a:solidFill>
              </a:rPr>
              <a:t>total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length</a:t>
            </a:r>
            <a:r>
              <a:rPr lang="nl-NL" dirty="0">
                <a:solidFill>
                  <a:schemeClr val="bg1"/>
                </a:solidFill>
              </a:rPr>
              <a:t>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combined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rectangles</a:t>
            </a:r>
            <a:r>
              <a:rPr lang="nl-NL" dirty="0">
                <a:solidFill>
                  <a:schemeClr val="bg1"/>
                </a:solidFill>
              </a:rPr>
              <a:t> is </a:t>
            </a:r>
            <a:r>
              <a:rPr lang="nl-NL" dirty="0" err="1">
                <a:solidFill>
                  <a:schemeClr val="bg1"/>
                </a:solidFill>
              </a:rPr>
              <a:t>now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i="1" dirty="0">
                <a:solidFill>
                  <a:schemeClr val="bg1"/>
                </a:solidFill>
              </a:rPr>
              <a:t>b </a:t>
            </a:r>
            <a:r>
              <a:rPr lang="nl-NL" dirty="0">
                <a:solidFill>
                  <a:schemeClr val="bg1"/>
                </a:solidFill>
              </a:rPr>
              <a:t>+ </a:t>
            </a:r>
            <a:r>
              <a:rPr lang="nl-NL" i="1" dirty="0">
                <a:solidFill>
                  <a:schemeClr val="bg1"/>
                </a:solidFill>
              </a:rPr>
              <a:t>c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8AD333-3150-470C-B86C-178969E31D4A}"/>
              </a:ext>
            </a:extLst>
          </p:cNvPr>
          <p:cNvCxnSpPr>
            <a:cxnSpLocks/>
          </p:cNvCxnSpPr>
          <p:nvPr/>
        </p:nvCxnSpPr>
        <p:spPr>
          <a:xfrm>
            <a:off x="3530773" y="2668906"/>
            <a:ext cx="4755428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1E832B-E8F1-4E43-ACBF-38F866FB6B14}"/>
              </a:ext>
            </a:extLst>
          </p:cNvPr>
          <p:cNvSpPr txBox="1"/>
          <p:nvPr/>
        </p:nvSpPr>
        <p:spPr>
          <a:xfrm>
            <a:off x="5409098" y="262039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b + c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5B155-5305-4366-B1B0-F6A535703559}"/>
              </a:ext>
            </a:extLst>
          </p:cNvPr>
          <p:cNvSpPr txBox="1"/>
          <p:nvPr/>
        </p:nvSpPr>
        <p:spPr>
          <a:xfrm>
            <a:off x="3096765" y="5545277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</a:t>
            </a:r>
            <a:r>
              <a:rPr lang="nl-NL" dirty="0" err="1">
                <a:solidFill>
                  <a:schemeClr val="bg1"/>
                </a:solidFill>
              </a:rPr>
              <a:t>total</a:t>
            </a:r>
            <a:r>
              <a:rPr lang="nl-NL" dirty="0">
                <a:solidFill>
                  <a:schemeClr val="bg1"/>
                </a:solidFill>
              </a:rPr>
              <a:t> area of </a:t>
            </a:r>
            <a:r>
              <a:rPr lang="nl-NL" dirty="0" err="1">
                <a:solidFill>
                  <a:schemeClr val="bg1"/>
                </a:solidFill>
              </a:rPr>
              <a:t>both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rectangles</a:t>
            </a:r>
            <a:r>
              <a:rPr lang="nl-NL" dirty="0">
                <a:solidFill>
                  <a:schemeClr val="bg1"/>
                </a:solidFill>
              </a:rPr>
              <a:t> is </a:t>
            </a:r>
            <a:r>
              <a:rPr lang="nl-NL" dirty="0" err="1">
                <a:solidFill>
                  <a:schemeClr val="bg1"/>
                </a:solidFill>
              </a:rPr>
              <a:t>therefor</a:t>
            </a:r>
            <a:r>
              <a:rPr lang="nl-NL" dirty="0">
                <a:solidFill>
                  <a:schemeClr val="bg1"/>
                </a:solidFill>
              </a:rPr>
              <a:t>: </a:t>
            </a:r>
            <a:r>
              <a:rPr lang="nl-NL" i="1" dirty="0">
                <a:solidFill>
                  <a:schemeClr val="bg1"/>
                </a:solidFill>
              </a:rPr>
              <a:t>a </a:t>
            </a:r>
            <a:r>
              <a:rPr lang="nl-NL" dirty="0">
                <a:solidFill>
                  <a:schemeClr val="bg1"/>
                </a:solidFill>
              </a:rPr>
              <a:t>x (</a:t>
            </a:r>
            <a:r>
              <a:rPr lang="nl-NL" i="1" dirty="0">
                <a:solidFill>
                  <a:schemeClr val="bg1"/>
                </a:solidFill>
              </a:rPr>
              <a:t>b</a:t>
            </a:r>
            <a:r>
              <a:rPr lang="nl-NL" dirty="0">
                <a:solidFill>
                  <a:schemeClr val="bg1"/>
                </a:solidFill>
              </a:rPr>
              <a:t> + </a:t>
            </a:r>
            <a:r>
              <a:rPr lang="nl-NL" i="1" dirty="0">
                <a:solidFill>
                  <a:schemeClr val="bg1"/>
                </a:solidFill>
              </a:rPr>
              <a:t>c</a:t>
            </a:r>
            <a:r>
              <a:rPr lang="nl-NL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9DC540-98A0-4E6D-8D5C-8108DAEE4158}"/>
              </a:ext>
            </a:extLst>
          </p:cNvPr>
          <p:cNvSpPr txBox="1"/>
          <p:nvPr/>
        </p:nvSpPr>
        <p:spPr>
          <a:xfrm>
            <a:off x="4265332" y="5861761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Or </a:t>
            </a:r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adding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two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seperately</a:t>
            </a:r>
            <a:r>
              <a:rPr lang="nl-NL" dirty="0">
                <a:solidFill>
                  <a:schemeClr val="bg1"/>
                </a:solidFill>
              </a:rPr>
              <a:t>: </a:t>
            </a:r>
            <a:r>
              <a:rPr lang="nl-NL" i="1" dirty="0">
                <a:solidFill>
                  <a:schemeClr val="bg1"/>
                </a:solidFill>
              </a:rPr>
              <a:t>a </a:t>
            </a:r>
            <a:r>
              <a:rPr lang="nl-NL" dirty="0">
                <a:solidFill>
                  <a:schemeClr val="bg1"/>
                </a:solidFill>
              </a:rPr>
              <a:t>x </a:t>
            </a:r>
            <a:r>
              <a:rPr lang="nl-NL" i="1" dirty="0">
                <a:solidFill>
                  <a:schemeClr val="bg1"/>
                </a:solidFill>
              </a:rPr>
              <a:t>b </a:t>
            </a:r>
            <a:r>
              <a:rPr lang="nl-NL" dirty="0">
                <a:solidFill>
                  <a:schemeClr val="bg1"/>
                </a:solidFill>
              </a:rPr>
              <a:t>+ </a:t>
            </a:r>
            <a:r>
              <a:rPr lang="nl-NL" i="1" dirty="0">
                <a:solidFill>
                  <a:schemeClr val="bg1"/>
                </a:solidFill>
              </a:rPr>
              <a:t>a </a:t>
            </a:r>
            <a:r>
              <a:rPr lang="nl-NL" dirty="0">
                <a:solidFill>
                  <a:schemeClr val="bg1"/>
                </a:solidFill>
              </a:rPr>
              <a:t>x </a:t>
            </a:r>
            <a:r>
              <a:rPr lang="nl-NL" i="1" dirty="0">
                <a:solidFill>
                  <a:schemeClr val="bg1"/>
                </a:solidFill>
              </a:rPr>
              <a:t>c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E4AB1-7586-4B88-83A4-45208BA4C649}"/>
              </a:ext>
            </a:extLst>
          </p:cNvPr>
          <p:cNvSpPr txBox="1"/>
          <p:nvPr/>
        </p:nvSpPr>
        <p:spPr>
          <a:xfrm>
            <a:off x="2622734" y="635157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These </a:t>
            </a:r>
            <a:r>
              <a:rPr lang="nl-NL" dirty="0" err="1">
                <a:solidFill>
                  <a:schemeClr val="bg1"/>
                </a:solidFill>
              </a:rPr>
              <a:t>two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should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same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so</a:t>
            </a:r>
            <a:r>
              <a:rPr lang="nl-NL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0C92B7-6C7A-444A-A817-B12114D10E84}"/>
                  </a:ext>
                </a:extLst>
              </p:cNvPr>
              <p:cNvSpPr txBox="1"/>
              <p:nvPr/>
            </p:nvSpPr>
            <p:spPr>
              <a:xfrm>
                <a:off x="6495002" y="6359452"/>
                <a:ext cx="3371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0C92B7-6C7A-444A-A817-B12114D10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002" y="6359452"/>
                <a:ext cx="3371179" cy="369332"/>
              </a:xfrm>
              <a:prstGeom prst="rect">
                <a:avLst/>
              </a:prstGeom>
              <a:blipFill>
                <a:blip r:embed="rId2"/>
                <a:stretch>
                  <a:fillRect l="-362" r="-362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42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  <p:bldP spid="11" grpId="0"/>
      <p:bldP spid="12" grpId="0"/>
      <p:bldP spid="15" grpId="0"/>
      <p:bldP spid="18" grpId="0"/>
      <p:bldP spid="19" grpId="0" animBg="1"/>
      <p:bldP spid="20" grpId="0"/>
      <p:bldP spid="22" grpId="0"/>
      <p:bldP spid="26" grpId="0"/>
      <p:bldP spid="27" grpId="0"/>
      <p:bldP spid="28" grpId="0"/>
      <p:bldP spid="30" grpId="0"/>
      <p:bldP spid="32" grpId="0"/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36CD2-2F79-4342-BFC6-F25D1169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5C260-BB94-495F-B1C3-24FD83AB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555CFE-DA84-4D28-86D1-F6397C175FD4}"/>
                  </a:ext>
                </a:extLst>
              </p:cNvPr>
              <p:cNvSpPr txBox="1"/>
              <p:nvPr/>
            </p:nvSpPr>
            <p:spPr>
              <a:xfrm>
                <a:off x="2207568" y="1916832"/>
                <a:ext cx="1715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555CFE-DA84-4D28-86D1-F6397C17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8" y="1916832"/>
                <a:ext cx="1715534" cy="369332"/>
              </a:xfrm>
              <a:prstGeom prst="rect">
                <a:avLst/>
              </a:prstGeom>
              <a:blipFill>
                <a:blip r:embed="rId2"/>
                <a:stretch>
                  <a:fillRect l="-3546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9EE8C9-F466-4ADE-9A44-BB20A413652F}"/>
                  </a:ext>
                </a:extLst>
              </p:cNvPr>
              <p:cNvSpPr txBox="1"/>
              <p:nvPr/>
            </p:nvSpPr>
            <p:spPr>
              <a:xfrm>
                <a:off x="4075502" y="1916832"/>
                <a:ext cx="3002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9EE8C9-F466-4ADE-9A44-BB20A413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502" y="1916832"/>
                <a:ext cx="3002553" cy="369332"/>
              </a:xfrm>
              <a:prstGeom prst="rect">
                <a:avLst/>
              </a:prstGeom>
              <a:blipFill>
                <a:blip r:embed="rId3"/>
                <a:stretch>
                  <a:fillRect l="-407" r="-1626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80187-8DF6-4608-BAA5-7C9290050621}"/>
                  </a:ext>
                </a:extLst>
              </p:cNvPr>
              <p:cNvSpPr txBox="1"/>
              <p:nvPr/>
            </p:nvSpPr>
            <p:spPr>
              <a:xfrm>
                <a:off x="4104035" y="2522300"/>
                <a:ext cx="3716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80187-8DF6-4608-BAA5-7C9290050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35" y="2522300"/>
                <a:ext cx="3716210" cy="369332"/>
              </a:xfrm>
              <a:prstGeom prst="rect">
                <a:avLst/>
              </a:prstGeom>
              <a:blipFill>
                <a:blip r:embed="rId4"/>
                <a:stretch>
                  <a:fillRect l="-164" r="-984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0E639-9BED-4EFF-8430-116E618DFCAA}"/>
                  </a:ext>
                </a:extLst>
              </p:cNvPr>
              <p:cNvSpPr txBox="1"/>
              <p:nvPr/>
            </p:nvSpPr>
            <p:spPr>
              <a:xfrm>
                <a:off x="4104035" y="3127768"/>
                <a:ext cx="37162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+3×2×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0E639-9BED-4EFF-8430-116E618DF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35" y="3127768"/>
                <a:ext cx="3716210" cy="369332"/>
              </a:xfrm>
              <a:prstGeom prst="rect">
                <a:avLst/>
              </a:prstGeom>
              <a:blipFill>
                <a:blip r:embed="rId5"/>
                <a:stretch>
                  <a:fillRect l="-164" r="-984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E95165-BAEF-453A-A042-3B5502724EF3}"/>
                  </a:ext>
                </a:extLst>
              </p:cNvPr>
              <p:cNvSpPr txBox="1"/>
              <p:nvPr/>
            </p:nvSpPr>
            <p:spPr>
              <a:xfrm>
                <a:off x="4104035" y="3649500"/>
                <a:ext cx="28055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E95165-BAEF-453A-A042-3B550272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35" y="3649500"/>
                <a:ext cx="2805576" cy="369332"/>
              </a:xfrm>
              <a:prstGeom prst="rect">
                <a:avLst/>
              </a:prstGeom>
              <a:blipFill>
                <a:blip r:embed="rId6"/>
                <a:stretch>
                  <a:fillRect l="-435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180DD5-8100-486A-8C64-CCA477103139}"/>
                  </a:ext>
                </a:extLst>
              </p:cNvPr>
              <p:cNvSpPr txBox="1"/>
              <p:nvPr/>
            </p:nvSpPr>
            <p:spPr>
              <a:xfrm>
                <a:off x="4173990" y="4171232"/>
                <a:ext cx="2092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180DD5-8100-486A-8C64-CCA477103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990" y="4171232"/>
                <a:ext cx="2092688" cy="369332"/>
              </a:xfrm>
              <a:prstGeom prst="rect">
                <a:avLst/>
              </a:prstGeom>
              <a:blipFill>
                <a:blip r:embed="rId7"/>
                <a:stretch>
                  <a:fillRect l="-583" r="-292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691D9145-49A1-4A79-BF0A-AD24A027F506}"/>
              </a:ext>
            </a:extLst>
          </p:cNvPr>
          <p:cNvSpPr/>
          <p:nvPr/>
        </p:nvSpPr>
        <p:spPr>
          <a:xfrm>
            <a:off x="2207568" y="1916832"/>
            <a:ext cx="576064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BE00C2-23C8-419A-86C2-BEDD8624ED0F}"/>
              </a:ext>
            </a:extLst>
          </p:cNvPr>
          <p:cNvSpPr/>
          <p:nvPr/>
        </p:nvSpPr>
        <p:spPr>
          <a:xfrm>
            <a:off x="2853503" y="1923481"/>
            <a:ext cx="290169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45FF97-A2D1-4BBC-B176-19A69F64C66C}"/>
              </a:ext>
            </a:extLst>
          </p:cNvPr>
          <p:cNvSpPr/>
          <p:nvPr/>
        </p:nvSpPr>
        <p:spPr>
          <a:xfrm>
            <a:off x="4265839" y="1863697"/>
            <a:ext cx="1310939" cy="4756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89A319-FB79-48A3-A4F8-189F4DDFBFDD}"/>
              </a:ext>
            </a:extLst>
          </p:cNvPr>
          <p:cNvSpPr/>
          <p:nvPr/>
        </p:nvSpPr>
        <p:spPr>
          <a:xfrm>
            <a:off x="2195797" y="1923481"/>
            <a:ext cx="576064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7C70CA-31D5-4899-9237-1531B05C45A4}"/>
              </a:ext>
            </a:extLst>
          </p:cNvPr>
          <p:cNvSpPr/>
          <p:nvPr/>
        </p:nvSpPr>
        <p:spPr>
          <a:xfrm>
            <a:off x="3305082" y="1910183"/>
            <a:ext cx="576064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E5B911-8948-4EF4-AD33-AEB447A31B4D}"/>
              </a:ext>
            </a:extLst>
          </p:cNvPr>
          <p:cNvSpPr/>
          <p:nvPr/>
        </p:nvSpPr>
        <p:spPr>
          <a:xfrm>
            <a:off x="5729379" y="1870346"/>
            <a:ext cx="1348676" cy="4756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65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/>
      <p:bldP spid="4" grpId="0" animBg="1"/>
      <p:bldP spid="4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A9719-659E-4C53-A171-BA128F98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4AD7C1-F0D1-4B9F-B974-C893AF9A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803CB8-02ED-44A5-9B52-E4A09C922C56}"/>
                  </a:ext>
                </a:extLst>
              </p:cNvPr>
              <p:cNvSpPr txBox="1"/>
              <p:nvPr/>
            </p:nvSpPr>
            <p:spPr>
              <a:xfrm>
                <a:off x="1847528" y="1916832"/>
                <a:ext cx="18621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803CB8-02ED-44A5-9B52-E4A09C922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1916832"/>
                <a:ext cx="1862112" cy="369332"/>
              </a:xfrm>
              <a:prstGeom prst="rect">
                <a:avLst/>
              </a:prstGeom>
              <a:blipFill>
                <a:blip r:embed="rId2"/>
                <a:stretch>
                  <a:fillRect l="-3268" b="-114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6C72C5-D3F4-46AC-BD73-97FED6901399}"/>
                  </a:ext>
                </a:extLst>
              </p:cNvPr>
              <p:cNvSpPr txBox="1"/>
              <p:nvPr/>
            </p:nvSpPr>
            <p:spPr>
              <a:xfrm>
                <a:off x="3715590" y="2522300"/>
                <a:ext cx="3610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6C72C5-D3F4-46AC-BD73-97FED6901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90" y="2522300"/>
                <a:ext cx="3610476" cy="369332"/>
              </a:xfrm>
              <a:prstGeom prst="rect">
                <a:avLst/>
              </a:prstGeom>
              <a:blipFill>
                <a:blip r:embed="rId3"/>
                <a:stretch>
                  <a:fillRect l="-169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0C765C-0020-460D-B18D-722798D46969}"/>
                  </a:ext>
                </a:extLst>
              </p:cNvPr>
              <p:cNvSpPr txBox="1"/>
              <p:nvPr/>
            </p:nvSpPr>
            <p:spPr>
              <a:xfrm>
                <a:off x="3715590" y="1916832"/>
                <a:ext cx="2406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0C765C-0020-460D-B18D-722798D4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90" y="1916832"/>
                <a:ext cx="2406043" cy="369332"/>
              </a:xfrm>
              <a:prstGeom prst="rect">
                <a:avLst/>
              </a:prstGeom>
              <a:blipFill>
                <a:blip r:embed="rId4"/>
                <a:stretch>
                  <a:fillRect l="-508" b="-114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D5083-C9DF-45E4-8ACC-766CF4124272}"/>
                  </a:ext>
                </a:extLst>
              </p:cNvPr>
              <p:cNvSpPr txBox="1"/>
              <p:nvPr/>
            </p:nvSpPr>
            <p:spPr>
              <a:xfrm>
                <a:off x="3751451" y="3059668"/>
                <a:ext cx="50362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D5083-C9DF-45E4-8ACC-766CF4124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451" y="3059668"/>
                <a:ext cx="503625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532D8-2854-4EFB-B43A-8883357C9F24}"/>
                  </a:ext>
                </a:extLst>
              </p:cNvPr>
              <p:cNvSpPr txBox="1"/>
              <p:nvPr/>
            </p:nvSpPr>
            <p:spPr>
              <a:xfrm>
                <a:off x="3751451" y="3665136"/>
                <a:ext cx="50362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532D8-2854-4EFB-B43A-8883357C9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451" y="3665136"/>
                <a:ext cx="5036250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AF3E9F-29FD-440F-BBDF-EBF638402EAA}"/>
                  </a:ext>
                </a:extLst>
              </p:cNvPr>
              <p:cNvSpPr txBox="1"/>
              <p:nvPr/>
            </p:nvSpPr>
            <p:spPr>
              <a:xfrm>
                <a:off x="3751451" y="4186868"/>
                <a:ext cx="4067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+−10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AF3E9F-29FD-440F-BBDF-EBF638402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451" y="4186868"/>
                <a:ext cx="4067908" cy="369332"/>
              </a:xfrm>
              <a:prstGeom prst="rect">
                <a:avLst/>
              </a:prstGeom>
              <a:blipFill>
                <a:blip r:embed="rId7"/>
                <a:stretch>
                  <a:fillRect l="-150" r="-150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9135E-172D-4D92-AEA6-48BA44185B4E}"/>
                  </a:ext>
                </a:extLst>
              </p:cNvPr>
              <p:cNvSpPr txBox="1"/>
              <p:nvPr/>
            </p:nvSpPr>
            <p:spPr>
              <a:xfrm>
                <a:off x="3768963" y="4770401"/>
                <a:ext cx="24129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9135E-172D-4D92-AEA6-48BA44185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963" y="4770401"/>
                <a:ext cx="2412904" cy="369332"/>
              </a:xfrm>
              <a:prstGeom prst="rect">
                <a:avLst/>
              </a:prstGeom>
              <a:blipFill>
                <a:blip r:embed="rId8"/>
                <a:stretch>
                  <a:fillRect l="-505" r="-758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69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DBA7-7FD9-4D75-936B-7EB48B49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EFA85-AE3F-459B-989A-665615FA7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53C37B8-51F4-46BD-974A-93891DA65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0187" y="1830186"/>
            <a:ext cx="6768752" cy="35283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Priority 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Substitution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Powers with letters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Expanding brackets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Factor out terms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The banana formula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48FD8D-8F01-4B17-B81F-AE1AA961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948" y="0"/>
            <a:ext cx="3535052" cy="6858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8971C4-C0A7-4639-847A-37D2E0393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34" t="36785" b="46415"/>
          <a:stretch/>
        </p:blipFill>
        <p:spPr>
          <a:xfrm>
            <a:off x="9587858" y="2537534"/>
            <a:ext cx="2604142" cy="11521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342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17"/>
    </mc:Choice>
    <mc:Fallback xmlns="">
      <p:transition spd="slow" advTm="2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39323 0.0840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1" y="419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9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Practice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3499" y="1988841"/>
                <a:ext cx="3072341" cy="3744415"/>
              </a:xfrm>
            </p:spPr>
            <p:txBody>
              <a:bodyPr/>
              <a:lstStyle/>
              <a:p>
                <a:pPr marL="0" indent="0"/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Expand all the brackets:</a:t>
                </a:r>
              </a:p>
              <a:p>
                <a:pPr marL="0" indent="0"/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e>
                    </m:d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nl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d. </a:t>
                </a:r>
                <a14:m>
                  <m:oMath xmlns:m="http://schemas.openxmlformats.org/officeDocument/2006/math">
                    <m:r>
                      <a:rPr lang="en-US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nl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+12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3499" y="1988841"/>
                <a:ext cx="3072341" cy="3744415"/>
              </a:xfrm>
              <a:blipFill>
                <a:blip r:embed="rId2"/>
                <a:stretch>
                  <a:fillRect l="-3175" t="-97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41DF40-16C8-44BE-8449-4917E2639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9976" y="2708920"/>
                <a:ext cx="3744416" cy="29523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1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1pPr>
                <a:lvl2pPr marL="360000" indent="-1800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2pPr>
                <a:lvl3pPr marL="630000" indent="-2700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-"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3pPr>
                <a:lvl4pPr marL="81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0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4pPr>
                <a:lvl5pPr marL="108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1600" b="0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nl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+9</m:t>
                        </m:r>
                      </m:e>
                    </m:d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e>
                    </m:d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e>
                    </m:d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41DF40-16C8-44BE-8449-4917E2639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2708920"/>
                <a:ext cx="3744416" cy="2952328"/>
              </a:xfrm>
              <a:prstGeom prst="rect">
                <a:avLst/>
              </a:prstGeom>
              <a:blipFill>
                <a:blip r:embed="rId3"/>
                <a:stretch>
                  <a:fillRect l="-2606" t="-16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F67991-C951-4FF0-BEEE-E4ADAF33CD8F}"/>
                  </a:ext>
                </a:extLst>
              </p:cNvPr>
              <p:cNvSpPr/>
              <p:nvPr/>
            </p:nvSpPr>
            <p:spPr>
              <a:xfrm>
                <a:off x="2135560" y="3140968"/>
                <a:ext cx="25640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3×5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F67991-C951-4FF0-BEEE-E4ADAF33C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3140968"/>
                <a:ext cx="256403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17F75FA-7F7E-468D-8E56-7B1B0605409F}"/>
                  </a:ext>
                </a:extLst>
              </p:cNvPr>
              <p:cNvSpPr/>
              <p:nvPr/>
            </p:nvSpPr>
            <p:spPr>
              <a:xfrm>
                <a:off x="2070862" y="3903888"/>
                <a:ext cx="2986843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8×5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</m:t>
                          </m:r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17F75FA-7F7E-468D-8E56-7B1B06054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862" y="3903888"/>
                <a:ext cx="2986843" cy="439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21EABE-8CFE-45DE-B208-4E69600D6A89}"/>
                  </a:ext>
                </a:extLst>
              </p:cNvPr>
              <p:cNvSpPr/>
              <p:nvPr/>
            </p:nvSpPr>
            <p:spPr>
              <a:xfrm>
                <a:off x="2041651" y="4612143"/>
                <a:ext cx="3142078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21EABE-8CFE-45DE-B208-4E69600D6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651" y="4612143"/>
                <a:ext cx="3142078" cy="439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A11AB1-AFD9-48CC-8B4A-E4A9BE99F40F}"/>
                  </a:ext>
                </a:extLst>
              </p:cNvPr>
              <p:cNvSpPr/>
              <p:nvPr/>
            </p:nvSpPr>
            <p:spPr>
              <a:xfrm>
                <a:off x="2076993" y="5443221"/>
                <a:ext cx="30046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×12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A11AB1-AFD9-48CC-8B4A-E4A9BE99F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993" y="5443221"/>
                <a:ext cx="300460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906755-DB19-40DC-BBAB-3F2A4C3FF93E}"/>
                  </a:ext>
                </a:extLst>
              </p:cNvPr>
              <p:cNvSpPr/>
              <p:nvPr/>
            </p:nvSpPr>
            <p:spPr>
              <a:xfrm>
                <a:off x="6545604" y="3100341"/>
                <a:ext cx="28389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×9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906755-DB19-40DC-BBAB-3F2A4C3FF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04" y="3100341"/>
                <a:ext cx="283891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C2364B-AFC9-4DEF-B2F7-FDDE82245997}"/>
                  </a:ext>
                </a:extLst>
              </p:cNvPr>
              <p:cNvSpPr/>
              <p:nvPr/>
            </p:nvSpPr>
            <p:spPr>
              <a:xfrm>
                <a:off x="6529741" y="3861048"/>
                <a:ext cx="3524042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−7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C2364B-AFC9-4DEF-B2F7-FDDE82245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741" y="3861048"/>
                <a:ext cx="3524042" cy="4397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E3DA7B-0510-4B60-8016-57FAEA61FC54}"/>
                  </a:ext>
                </a:extLst>
              </p:cNvPr>
              <p:cNvSpPr/>
              <p:nvPr/>
            </p:nvSpPr>
            <p:spPr>
              <a:xfrm>
                <a:off x="6507378" y="4561093"/>
                <a:ext cx="47397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E3DA7B-0510-4B60-8016-57FAEA61F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378" y="4561093"/>
                <a:ext cx="4739759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AC4B014-1D5E-44EC-974E-46DF0A99DE98}"/>
                  </a:ext>
                </a:extLst>
              </p:cNvPr>
              <p:cNvSpPr/>
              <p:nvPr/>
            </p:nvSpPr>
            <p:spPr>
              <a:xfrm>
                <a:off x="6468974" y="5371184"/>
                <a:ext cx="56351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AC4B014-1D5E-44EC-974E-46DF0A99D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974" y="5371184"/>
                <a:ext cx="56351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7D553D-E7A4-405E-AFB3-2C5CD8251C03}"/>
                  </a:ext>
                </a:extLst>
              </p:cNvPr>
              <p:cNvSpPr/>
              <p:nvPr/>
            </p:nvSpPr>
            <p:spPr>
              <a:xfrm>
                <a:off x="3367020" y="2812525"/>
                <a:ext cx="128035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87D553D-E7A4-405E-AFB3-2C5CD8251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20" y="2812525"/>
                <a:ext cx="12803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1FDC33-36D8-47DC-8582-7C7D3D433C2C}"/>
                  </a:ext>
                </a:extLst>
              </p:cNvPr>
              <p:cNvSpPr/>
              <p:nvPr/>
            </p:nvSpPr>
            <p:spPr>
              <a:xfrm>
                <a:off x="3356809" y="3546805"/>
                <a:ext cx="140859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1FDC33-36D8-47DC-8582-7C7D3D433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09" y="3546805"/>
                <a:ext cx="14085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BE0717D-4C7D-43CF-990B-CA01B1BEDD04}"/>
                  </a:ext>
                </a:extLst>
              </p:cNvPr>
              <p:cNvSpPr/>
              <p:nvPr/>
            </p:nvSpPr>
            <p:spPr>
              <a:xfrm>
                <a:off x="3356809" y="4289114"/>
                <a:ext cx="152157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−10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BE0717D-4C7D-43CF-990B-CA01B1BED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09" y="4289114"/>
                <a:ext cx="152157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A1E739-5BD0-4F6D-86BE-8FF164AAF4B3}"/>
                  </a:ext>
                </a:extLst>
              </p:cNvPr>
              <p:cNvSpPr/>
              <p:nvPr/>
            </p:nvSpPr>
            <p:spPr>
              <a:xfrm>
                <a:off x="3676235" y="5023235"/>
                <a:ext cx="164981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A1E739-5BD0-4F6D-86BE-8FF164AAF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35" y="5023235"/>
                <a:ext cx="164981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1E790-FF76-4970-9E77-14E474F7DB32}"/>
                  </a:ext>
                </a:extLst>
              </p:cNvPr>
              <p:cNvSpPr/>
              <p:nvPr/>
            </p:nvSpPr>
            <p:spPr>
              <a:xfrm>
                <a:off x="7824192" y="2720175"/>
                <a:ext cx="1521570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+18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1E790-FF76-4970-9E77-14E474F7D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2720175"/>
                <a:ext cx="15215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8CB14C-89F2-4000-98A5-B59E7B2087CD}"/>
                  </a:ext>
                </a:extLst>
              </p:cNvPr>
              <p:cNvSpPr/>
              <p:nvPr/>
            </p:nvSpPr>
            <p:spPr>
              <a:xfrm>
                <a:off x="7861455" y="3499066"/>
                <a:ext cx="1757148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−21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8CB14C-89F2-4000-98A5-B59E7B208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455" y="3499066"/>
                <a:ext cx="175714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9E8F604-DB98-44D6-B4B4-3165F7B8E926}"/>
                  </a:ext>
                </a:extLst>
              </p:cNvPr>
              <p:cNvSpPr/>
              <p:nvPr/>
            </p:nvSpPr>
            <p:spPr>
              <a:xfrm>
                <a:off x="8849301" y="4254637"/>
                <a:ext cx="2402324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+12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9E8F604-DB98-44D6-B4B4-3165F7B8E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01" y="4254637"/>
                <a:ext cx="240232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A3B1445-5FB9-4146-B2A3-DB0CB92748F1}"/>
                  </a:ext>
                </a:extLst>
              </p:cNvPr>
              <p:cNvSpPr/>
              <p:nvPr/>
            </p:nvSpPr>
            <p:spPr>
              <a:xfrm>
                <a:off x="9119477" y="4954271"/>
                <a:ext cx="2447208" cy="37241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=−6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−15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A3B1445-5FB9-4146-B2A3-DB0CB9274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477" y="4954271"/>
                <a:ext cx="2447208" cy="3724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4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F63F0-DB84-4424-9C99-A82AF89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7F4A-3F4A-438F-9FF6-09A61E86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5: Factoring 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33C90-912E-4478-BD51-8FB13E14F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Able to factor out expressions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36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3B8C4-ACBD-4BAA-B959-A5EF32FA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B8B76-EE76-46DD-807D-58B37D60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00" y="684112"/>
            <a:ext cx="10286400" cy="627960"/>
          </a:xfrm>
        </p:spPr>
        <p:txBody>
          <a:bodyPr/>
          <a:lstStyle/>
          <a:p>
            <a:r>
              <a:rPr lang="nl-NL" dirty="0"/>
              <a:t>Factor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2B424-C420-40C7-8810-4D45C95BE355}"/>
              </a:ext>
            </a:extLst>
          </p:cNvPr>
          <p:cNvSpPr txBox="1"/>
          <p:nvPr/>
        </p:nvSpPr>
        <p:spPr>
          <a:xfrm>
            <a:off x="1696513" y="2016726"/>
            <a:ext cx="95426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“Factoring is the opposite of distributing. When distributing, you multiply a series of terms by a common factor. When factoring, you seek to find what a series of terms have in common and then take it away, dividing the common factor out from each term.” (Dummies, n.d.)</a:t>
            </a:r>
            <a:endParaRPr lang="nl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9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36CD2-2F79-4342-BFC6-F25D1169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5C260-BB94-495F-B1C3-24FD83AB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Algorithm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example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180DD5-8100-486A-8C64-CCA477103139}"/>
                  </a:ext>
                </a:extLst>
              </p:cNvPr>
              <p:cNvSpPr txBox="1"/>
              <p:nvPr/>
            </p:nvSpPr>
            <p:spPr>
              <a:xfrm>
                <a:off x="7824192" y="1537898"/>
                <a:ext cx="3265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180DD5-8100-486A-8C64-CCA477103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1537898"/>
                <a:ext cx="3265317" cy="369332"/>
              </a:xfrm>
              <a:prstGeom prst="rect">
                <a:avLst/>
              </a:prstGeom>
              <a:blipFill>
                <a:blip r:embed="rId2"/>
                <a:stretch>
                  <a:fillRect l="-1493" r="-373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FDB6BD2-B179-4D7F-83D4-0FA7AFF5B59C}"/>
              </a:ext>
            </a:extLst>
          </p:cNvPr>
          <p:cNvSpPr txBox="1"/>
          <p:nvPr/>
        </p:nvSpPr>
        <p:spPr>
          <a:xfrm>
            <a:off x="815671" y="2133764"/>
            <a:ext cx="53523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Determine the terms in the expression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For each term, determine the GCD of each of the values in all terms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Place the GCD outside a set of brackets and divide each term by the GCD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Determine if each term have a letter in common.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If not, then continue to step 5, else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Divide each term by the letter to the power of the lowest power among the terms.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Place the letter and the highest power also outside the brackets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Repeat step 4 with the remaining terms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Place the remaining terms inside the brackets.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A125E-AABA-4CCE-882E-A2F9A14C0C87}"/>
              </a:ext>
            </a:extLst>
          </p:cNvPr>
          <p:cNvSpPr/>
          <p:nvPr/>
        </p:nvSpPr>
        <p:spPr>
          <a:xfrm>
            <a:off x="7824192" y="1366716"/>
            <a:ext cx="1080120" cy="627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B34F70-9497-40C9-AFAB-FE2C7B91377F}"/>
              </a:ext>
            </a:extLst>
          </p:cNvPr>
          <p:cNvSpPr/>
          <p:nvPr/>
        </p:nvSpPr>
        <p:spPr>
          <a:xfrm>
            <a:off x="9071587" y="1366880"/>
            <a:ext cx="840837" cy="627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58011-0B1D-4838-B16E-566A8D8BAF62}"/>
              </a:ext>
            </a:extLst>
          </p:cNvPr>
          <p:cNvSpPr/>
          <p:nvPr/>
        </p:nvSpPr>
        <p:spPr>
          <a:xfrm>
            <a:off x="10147786" y="1366716"/>
            <a:ext cx="954027" cy="627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A0F78B-C3D2-47CD-A609-6C14D0767618}"/>
              </a:ext>
            </a:extLst>
          </p:cNvPr>
          <p:cNvSpPr/>
          <p:nvPr/>
        </p:nvSpPr>
        <p:spPr>
          <a:xfrm>
            <a:off x="7700790" y="1494093"/>
            <a:ext cx="455307" cy="456942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6BD7B-E8CD-46DB-962A-C2D7317A7CA6}"/>
              </a:ext>
            </a:extLst>
          </p:cNvPr>
          <p:cNvSpPr/>
          <p:nvPr/>
        </p:nvSpPr>
        <p:spPr>
          <a:xfrm>
            <a:off x="9053459" y="1504055"/>
            <a:ext cx="455307" cy="456942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EE16A6-3E54-4048-9D64-AAB6C7768AD3}"/>
              </a:ext>
            </a:extLst>
          </p:cNvPr>
          <p:cNvSpPr/>
          <p:nvPr/>
        </p:nvSpPr>
        <p:spPr>
          <a:xfrm>
            <a:off x="10050502" y="1494093"/>
            <a:ext cx="455307" cy="456942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7363B-A761-4A66-A5E3-FE4ACA36E4CC}"/>
                  </a:ext>
                </a:extLst>
              </p:cNvPr>
              <p:cNvSpPr txBox="1"/>
              <p:nvPr/>
            </p:nvSpPr>
            <p:spPr>
              <a:xfrm>
                <a:off x="7843125" y="2308656"/>
                <a:ext cx="2145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𝐺𝐶𝐷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3,3,6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7363B-A761-4A66-A5E3-FE4ACA36E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25" y="2308656"/>
                <a:ext cx="2145844" cy="369332"/>
              </a:xfrm>
              <a:prstGeom prst="rect">
                <a:avLst/>
              </a:prstGeom>
              <a:blipFill>
                <a:blip r:embed="rId3"/>
                <a:stretch>
                  <a:fillRect l="-2557" r="-2557" b="-1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3F4AD-B465-47D2-BB88-0EE63319E6C7}"/>
                  </a:ext>
                </a:extLst>
              </p:cNvPr>
              <p:cNvSpPr txBox="1"/>
              <p:nvPr/>
            </p:nvSpPr>
            <p:spPr>
              <a:xfrm>
                <a:off x="6666263" y="2874897"/>
                <a:ext cx="16817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3F4AD-B465-47D2-BB88-0EE63319E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63" y="2874897"/>
                <a:ext cx="1681742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484180-3C95-4F33-B5EB-EF3978876F78}"/>
                  </a:ext>
                </a:extLst>
              </p:cNvPr>
              <p:cNvSpPr txBox="1"/>
              <p:nvPr/>
            </p:nvSpPr>
            <p:spPr>
              <a:xfrm>
                <a:off x="8596413" y="2871886"/>
                <a:ext cx="13690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484180-3C95-4F33-B5EB-EF3978876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413" y="2871886"/>
                <a:ext cx="13690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F61DFB-EFA4-4739-86E1-D53C308D61D3}"/>
                  </a:ext>
                </a:extLst>
              </p:cNvPr>
              <p:cNvSpPr txBox="1"/>
              <p:nvPr/>
            </p:nvSpPr>
            <p:spPr>
              <a:xfrm>
                <a:off x="10242726" y="2871885"/>
                <a:ext cx="159530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F61DFB-EFA4-4739-86E1-D53C308D6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726" y="2871885"/>
                <a:ext cx="1595309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6E1F5C-051A-4473-B357-61080FF1D03F}"/>
                  </a:ext>
                </a:extLst>
              </p:cNvPr>
              <p:cNvSpPr txBox="1"/>
              <p:nvPr/>
            </p:nvSpPr>
            <p:spPr>
              <a:xfrm>
                <a:off x="7783637" y="3586182"/>
                <a:ext cx="35207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6E1F5C-051A-4473-B357-61080FF1D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37" y="3586182"/>
                <a:ext cx="3520772" cy="369332"/>
              </a:xfrm>
              <a:prstGeom prst="rect">
                <a:avLst/>
              </a:prstGeom>
              <a:blipFill>
                <a:blip r:embed="rId7"/>
                <a:stretch>
                  <a:fillRect l="-1386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043E90D-00B2-4C62-B7BA-4210473705E9}"/>
              </a:ext>
            </a:extLst>
          </p:cNvPr>
          <p:cNvSpPr/>
          <p:nvPr/>
        </p:nvSpPr>
        <p:spPr>
          <a:xfrm>
            <a:off x="8056353" y="3552053"/>
            <a:ext cx="911647" cy="40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D631EA-82D6-4804-B305-D4E2BB4891D8}"/>
              </a:ext>
            </a:extLst>
          </p:cNvPr>
          <p:cNvSpPr/>
          <p:nvPr/>
        </p:nvSpPr>
        <p:spPr>
          <a:xfrm>
            <a:off x="9210621" y="3542377"/>
            <a:ext cx="629796" cy="40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E7C0AC-5B07-4530-8B66-F7591CBDCD1E}"/>
              </a:ext>
            </a:extLst>
          </p:cNvPr>
          <p:cNvSpPr/>
          <p:nvPr/>
        </p:nvSpPr>
        <p:spPr>
          <a:xfrm>
            <a:off x="10070446" y="3542376"/>
            <a:ext cx="1138122" cy="40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3FBDE8-DB38-4469-A21F-DBA512254D75}"/>
              </a:ext>
            </a:extLst>
          </p:cNvPr>
          <p:cNvSpPr/>
          <p:nvPr/>
        </p:nvSpPr>
        <p:spPr>
          <a:xfrm>
            <a:off x="8056353" y="3534245"/>
            <a:ext cx="455307" cy="456942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AE0B7C-E367-4057-B1A0-4C9E6E109A62}"/>
              </a:ext>
            </a:extLst>
          </p:cNvPr>
          <p:cNvSpPr/>
          <p:nvPr/>
        </p:nvSpPr>
        <p:spPr>
          <a:xfrm>
            <a:off x="9348242" y="3580213"/>
            <a:ext cx="354553" cy="380553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25F629-A5A9-4068-8B00-6CE6C44BFEF4}"/>
              </a:ext>
            </a:extLst>
          </p:cNvPr>
          <p:cNvSpPr/>
          <p:nvPr/>
        </p:nvSpPr>
        <p:spPr>
          <a:xfrm>
            <a:off x="10357952" y="3587125"/>
            <a:ext cx="354552" cy="369332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BA5C88-373C-4D29-833D-B51006CA7C62}"/>
                  </a:ext>
                </a:extLst>
              </p:cNvPr>
              <p:cNvSpPr txBox="1"/>
              <p:nvPr/>
            </p:nvSpPr>
            <p:spPr>
              <a:xfrm>
                <a:off x="6743221" y="4149691"/>
                <a:ext cx="14461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BA5C88-373C-4D29-833D-B51006CA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221" y="4149691"/>
                <a:ext cx="1446165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625626-3F7F-471A-9BD4-F7F342E24DB1}"/>
                  </a:ext>
                </a:extLst>
              </p:cNvPr>
              <p:cNvSpPr txBox="1"/>
              <p:nvPr/>
            </p:nvSpPr>
            <p:spPr>
              <a:xfrm>
                <a:off x="8673371" y="4146680"/>
                <a:ext cx="123521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625626-3F7F-471A-9BD4-F7F342E24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371" y="4146680"/>
                <a:ext cx="1235210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D8F3DD-1548-4973-81C1-11F7A0F65FB3}"/>
                  </a:ext>
                </a:extLst>
              </p:cNvPr>
              <p:cNvSpPr txBox="1"/>
              <p:nvPr/>
            </p:nvSpPr>
            <p:spPr>
              <a:xfrm>
                <a:off x="10319684" y="4146679"/>
                <a:ext cx="146142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D8F3DD-1548-4973-81C1-11F7A0F65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684" y="4146679"/>
                <a:ext cx="146142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5711FE-6C98-4645-AA61-FCA3B3B9BA9E}"/>
                  </a:ext>
                </a:extLst>
              </p:cNvPr>
              <p:cNvSpPr txBox="1"/>
              <p:nvPr/>
            </p:nvSpPr>
            <p:spPr>
              <a:xfrm>
                <a:off x="7823460" y="4860977"/>
                <a:ext cx="3199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5711FE-6C98-4645-AA61-FCA3B3B9B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60" y="4860977"/>
                <a:ext cx="3199146" cy="369332"/>
              </a:xfrm>
              <a:prstGeom prst="rect">
                <a:avLst/>
              </a:prstGeom>
              <a:blipFill>
                <a:blip r:embed="rId11"/>
                <a:stretch>
                  <a:fillRect l="-1524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9B3F9BE-B54D-4715-9728-CDB51D23BBA4}"/>
              </a:ext>
            </a:extLst>
          </p:cNvPr>
          <p:cNvSpPr/>
          <p:nvPr/>
        </p:nvSpPr>
        <p:spPr>
          <a:xfrm>
            <a:off x="8296260" y="4822804"/>
            <a:ext cx="757200" cy="40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4E326-7A62-457E-9D3C-5F455851BF64}"/>
              </a:ext>
            </a:extLst>
          </p:cNvPr>
          <p:cNvSpPr/>
          <p:nvPr/>
        </p:nvSpPr>
        <p:spPr>
          <a:xfrm>
            <a:off x="9325929" y="4827970"/>
            <a:ext cx="514488" cy="40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F04AAD-4F82-4E5E-AA0E-3F216FEFAC99}"/>
              </a:ext>
            </a:extLst>
          </p:cNvPr>
          <p:cNvSpPr/>
          <p:nvPr/>
        </p:nvSpPr>
        <p:spPr>
          <a:xfrm>
            <a:off x="10147786" y="4822804"/>
            <a:ext cx="772750" cy="40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8D84CB-4DC0-4D0B-B167-F3F4F8A08D98}"/>
              </a:ext>
            </a:extLst>
          </p:cNvPr>
          <p:cNvSpPr/>
          <p:nvPr/>
        </p:nvSpPr>
        <p:spPr>
          <a:xfrm>
            <a:off x="8461347" y="4808097"/>
            <a:ext cx="442966" cy="456942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9266B04-F8EC-4983-8AAA-1F9E05239D53}"/>
              </a:ext>
            </a:extLst>
          </p:cNvPr>
          <p:cNvSpPr/>
          <p:nvPr/>
        </p:nvSpPr>
        <p:spPr>
          <a:xfrm>
            <a:off x="9449375" y="4808097"/>
            <a:ext cx="442966" cy="456942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792251-B722-405F-BE88-52CF8A67C143}"/>
              </a:ext>
            </a:extLst>
          </p:cNvPr>
          <p:cNvSpPr/>
          <p:nvPr/>
        </p:nvSpPr>
        <p:spPr>
          <a:xfrm>
            <a:off x="10283054" y="4827969"/>
            <a:ext cx="429450" cy="403461"/>
          </a:xfrm>
          <a:prstGeom prst="ellipse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F5B38C-A7A2-4769-95C4-D1077834933C}"/>
                  </a:ext>
                </a:extLst>
              </p:cNvPr>
              <p:cNvSpPr txBox="1"/>
              <p:nvPr/>
            </p:nvSpPr>
            <p:spPr>
              <a:xfrm>
                <a:off x="7214190" y="5357146"/>
                <a:ext cx="1218539" cy="55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F5B38C-A7A2-4769-95C4-D1077834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190" y="5357146"/>
                <a:ext cx="1218539" cy="5546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44632F-A365-4A0D-A80F-01957CE75EA7}"/>
                  </a:ext>
                </a:extLst>
              </p:cNvPr>
              <p:cNvSpPr txBox="1"/>
              <p:nvPr/>
            </p:nvSpPr>
            <p:spPr>
              <a:xfrm>
                <a:off x="8730296" y="5388658"/>
                <a:ext cx="110132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44632F-A365-4A0D-A80F-01957CE7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296" y="5388658"/>
                <a:ext cx="1101327" cy="5557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E8F142-0E7C-4B55-8A14-2C29F2147449}"/>
                  </a:ext>
                </a:extLst>
              </p:cNvPr>
              <p:cNvSpPr txBox="1"/>
              <p:nvPr/>
            </p:nvSpPr>
            <p:spPr>
              <a:xfrm>
                <a:off x="10376609" y="5388657"/>
                <a:ext cx="10878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E8F142-0E7C-4B55-8A14-2C29F2147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609" y="5388657"/>
                <a:ext cx="1087862" cy="5557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4C74A1-36B7-4211-8A78-F85F384C645C}"/>
                  </a:ext>
                </a:extLst>
              </p:cNvPr>
              <p:cNvSpPr txBox="1"/>
              <p:nvPr/>
            </p:nvSpPr>
            <p:spPr>
              <a:xfrm>
                <a:off x="8073432" y="6057741"/>
                <a:ext cx="3039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4C74A1-36B7-4211-8A78-F85F384C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432" y="6057741"/>
                <a:ext cx="3039294" cy="369332"/>
              </a:xfrm>
              <a:prstGeom prst="rect">
                <a:avLst/>
              </a:prstGeom>
              <a:blipFill>
                <a:blip r:embed="rId15"/>
                <a:stretch>
                  <a:fillRect l="-1603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C7039FE3-B2BA-4352-965D-47993017EFF5}"/>
              </a:ext>
            </a:extLst>
          </p:cNvPr>
          <p:cNvSpPr/>
          <p:nvPr/>
        </p:nvSpPr>
        <p:spPr>
          <a:xfrm>
            <a:off x="8874825" y="6023612"/>
            <a:ext cx="574550" cy="40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871990-F6F6-49BA-AF9E-6F0244F05C0D}"/>
              </a:ext>
            </a:extLst>
          </p:cNvPr>
          <p:cNvSpPr/>
          <p:nvPr/>
        </p:nvSpPr>
        <p:spPr>
          <a:xfrm>
            <a:off x="9702794" y="6005316"/>
            <a:ext cx="580259" cy="40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2C409-4401-4DD8-81A5-33B9B4A1EF34}"/>
              </a:ext>
            </a:extLst>
          </p:cNvPr>
          <p:cNvSpPr/>
          <p:nvPr/>
        </p:nvSpPr>
        <p:spPr>
          <a:xfrm>
            <a:off x="10568348" y="6023612"/>
            <a:ext cx="454258" cy="40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00C3349-C438-4A54-98F9-E487A1473811}"/>
              </a:ext>
            </a:extLst>
          </p:cNvPr>
          <p:cNvSpPr/>
          <p:nvPr/>
        </p:nvSpPr>
        <p:spPr>
          <a:xfrm>
            <a:off x="345486" y="3559471"/>
            <a:ext cx="480311" cy="27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BD1CB380-2C60-40C6-912F-A3DC3E7F8518}"/>
              </a:ext>
            </a:extLst>
          </p:cNvPr>
          <p:cNvSpPr/>
          <p:nvPr/>
        </p:nvSpPr>
        <p:spPr>
          <a:xfrm>
            <a:off x="738041" y="4375744"/>
            <a:ext cx="480311" cy="27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2246C05-CFDB-47B2-981A-39ABDAA9414D}"/>
              </a:ext>
            </a:extLst>
          </p:cNvPr>
          <p:cNvSpPr/>
          <p:nvPr/>
        </p:nvSpPr>
        <p:spPr>
          <a:xfrm>
            <a:off x="713601" y="4829942"/>
            <a:ext cx="480311" cy="27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10650EA-1E21-47C0-9B7A-05DBCBBCE79B}"/>
              </a:ext>
            </a:extLst>
          </p:cNvPr>
          <p:cNvSpPr/>
          <p:nvPr/>
        </p:nvSpPr>
        <p:spPr>
          <a:xfrm>
            <a:off x="727529" y="5388657"/>
            <a:ext cx="480311" cy="27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48AECC01-E027-4788-90C7-B4AFABBFCA62}"/>
              </a:ext>
            </a:extLst>
          </p:cNvPr>
          <p:cNvSpPr/>
          <p:nvPr/>
        </p:nvSpPr>
        <p:spPr>
          <a:xfrm>
            <a:off x="340423" y="3559470"/>
            <a:ext cx="480311" cy="27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CF523CC-12A3-4F7C-9EC0-197A4DD1A594}"/>
              </a:ext>
            </a:extLst>
          </p:cNvPr>
          <p:cNvSpPr/>
          <p:nvPr/>
        </p:nvSpPr>
        <p:spPr>
          <a:xfrm>
            <a:off x="727529" y="4349034"/>
            <a:ext cx="480311" cy="27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AFA9C3B-D2F4-412E-9244-3A211DEB73D1}"/>
              </a:ext>
            </a:extLst>
          </p:cNvPr>
          <p:cNvSpPr/>
          <p:nvPr/>
        </p:nvSpPr>
        <p:spPr>
          <a:xfrm>
            <a:off x="713600" y="4835376"/>
            <a:ext cx="480311" cy="27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F604C09-DD39-44B8-AE7C-0A8FC09A1D45}"/>
              </a:ext>
            </a:extLst>
          </p:cNvPr>
          <p:cNvSpPr/>
          <p:nvPr/>
        </p:nvSpPr>
        <p:spPr>
          <a:xfrm>
            <a:off x="692843" y="5360542"/>
            <a:ext cx="480311" cy="27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B87639C-6E67-43F8-8E46-157C7E863350}"/>
              </a:ext>
            </a:extLst>
          </p:cNvPr>
          <p:cNvSpPr/>
          <p:nvPr/>
        </p:nvSpPr>
        <p:spPr>
          <a:xfrm>
            <a:off x="335360" y="3548130"/>
            <a:ext cx="480311" cy="27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75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3854 0.1185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00039 0.07315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0234 0.09098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03125 -0.26667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-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03268 0.11898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-0.00104 0.06991 " pathEditMode="relative" rAng="0" ptsTypes="AA">
                                      <p:cBhvr>
                                        <p:cTn id="2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022E-16 L 0.00104 0.08056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-0.02838 -0.26273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0.03151 0.07361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9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1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Practice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57037" y="2780928"/>
                <a:ext cx="2986835" cy="3024336"/>
              </a:xfrm>
            </p:spPr>
            <p:txBody>
              <a:bodyPr/>
              <a:lstStyle/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+12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b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+16</m:t>
                    </m:r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−6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+9</m:t>
                    </m:r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+8</m:t>
                    </m:r>
                    <m:r>
                      <a:rPr lang="nl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−16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endParaRPr lang="en-US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7037" y="2780928"/>
                <a:ext cx="2986835" cy="3024336"/>
              </a:xfrm>
              <a:blipFill>
                <a:blip r:embed="rId2"/>
                <a:stretch>
                  <a:fillRect l="-3061" t="-16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1E00EB3-A2BF-4CAF-9EE0-D1B4BFC26D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2582" y="2780928"/>
                <a:ext cx="343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1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1pPr>
                <a:lvl2pPr marL="360000" indent="-1800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2pPr>
                <a:lvl3pPr marL="630000" indent="-2700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-"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3pPr>
                <a:lvl4pPr marL="81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0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4pPr>
                <a:lvl5pPr marL="108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1600" b="0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−6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+9</m:t>
                    </m:r>
                    <m:r>
                      <a:rPr lang="nl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−15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b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l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−14</m:t>
                    </m:r>
                    <m:r>
                      <a:rPr lang="nl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+35</m:t>
                    </m:r>
                    <m:r>
                      <a:rPr lang="nl-N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−21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1E00EB3-A2BF-4CAF-9EE0-D1B4BFC26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82" y="2780928"/>
                <a:ext cx="3432381" cy="2880320"/>
              </a:xfrm>
              <a:prstGeom prst="rect">
                <a:avLst/>
              </a:prstGeom>
              <a:blipFill>
                <a:blip r:embed="rId3"/>
                <a:stretch>
                  <a:fillRect l="-2842" t="-1691" b="-190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25CEBD-D8D2-4EF5-BFAE-4F211326CFFC}"/>
              </a:ext>
            </a:extLst>
          </p:cNvPr>
          <p:cNvSpPr txBox="1">
            <a:spLocks/>
          </p:cNvSpPr>
          <p:nvPr/>
        </p:nvSpPr>
        <p:spPr>
          <a:xfrm>
            <a:off x="1891747" y="1818874"/>
            <a:ext cx="7968885" cy="627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Factor out as many integers or algebraic expressions as possible: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BA6C046-D5F5-463A-8AD4-2CFFA2C76840}"/>
                  </a:ext>
                </a:extLst>
              </p:cNvPr>
              <p:cNvSpPr/>
              <p:nvPr/>
            </p:nvSpPr>
            <p:spPr>
              <a:xfrm>
                <a:off x="2135560" y="3140968"/>
                <a:ext cx="24213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BA6C046-D5F5-463A-8AD4-2CFFA2C76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3140968"/>
                <a:ext cx="242136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41B96C9-0340-4C8A-8D90-BD59F8FC2327}"/>
                  </a:ext>
                </a:extLst>
              </p:cNvPr>
              <p:cNvSpPr/>
              <p:nvPr/>
            </p:nvSpPr>
            <p:spPr>
              <a:xfrm>
                <a:off x="2266695" y="3901118"/>
                <a:ext cx="25640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41B96C9-0340-4C8A-8D90-BD59F8FC2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95" y="3901118"/>
                <a:ext cx="256403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AA4568-583F-4505-A783-FB6B16A7226D}"/>
                  </a:ext>
                </a:extLst>
              </p:cNvPr>
              <p:cNvSpPr/>
              <p:nvPr/>
            </p:nvSpPr>
            <p:spPr>
              <a:xfrm>
                <a:off x="2266694" y="4635321"/>
                <a:ext cx="385855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AA4568-583F-4505-A783-FB6B16A72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94" y="4635321"/>
                <a:ext cx="385855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EFBB4D-5EE8-4A07-871D-CD3048F21D0A}"/>
                  </a:ext>
                </a:extLst>
              </p:cNvPr>
              <p:cNvSpPr/>
              <p:nvPr/>
            </p:nvSpPr>
            <p:spPr>
              <a:xfrm>
                <a:off x="2350302" y="5437412"/>
                <a:ext cx="40012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EFBB4D-5EE8-4A07-871D-CD3048F21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302" y="5437412"/>
                <a:ext cx="40012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6F8A82-7452-4036-AF7F-7CE23774B820}"/>
                  </a:ext>
                </a:extLst>
              </p:cNvPr>
              <p:cNvSpPr/>
              <p:nvPr/>
            </p:nvSpPr>
            <p:spPr>
              <a:xfrm>
                <a:off x="7070785" y="3140968"/>
                <a:ext cx="45783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6F8A82-7452-4036-AF7F-7CE23774B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785" y="3140968"/>
                <a:ext cx="45783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91BEFF8-4CD2-449D-B727-BF97370394BA}"/>
                  </a:ext>
                </a:extLst>
              </p:cNvPr>
              <p:cNvSpPr/>
              <p:nvPr/>
            </p:nvSpPr>
            <p:spPr>
              <a:xfrm>
                <a:off x="7070785" y="3909360"/>
                <a:ext cx="24339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91BEFF8-4CD2-449D-B727-BF9737039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785" y="3909360"/>
                <a:ext cx="243393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D57C2-254D-4EF2-B6FC-16067380FD4D}"/>
                  </a:ext>
                </a:extLst>
              </p:cNvPr>
              <p:cNvSpPr/>
              <p:nvPr/>
            </p:nvSpPr>
            <p:spPr>
              <a:xfrm>
                <a:off x="7070785" y="4694126"/>
                <a:ext cx="45783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sz="2000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D57C2-254D-4EF2-B6FC-16067380F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785" y="4694126"/>
                <a:ext cx="457830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80EC99-0D4F-4DD6-8C20-B3CF26EFD212}"/>
                  </a:ext>
                </a:extLst>
              </p:cNvPr>
              <p:cNvSpPr/>
              <p:nvPr/>
            </p:nvSpPr>
            <p:spPr>
              <a:xfrm>
                <a:off x="7173157" y="5544644"/>
                <a:ext cx="286559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0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sz="2000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80EC99-0D4F-4DD6-8C20-B3CF26EFD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57" y="5544644"/>
                <a:ext cx="2865593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E2B779-6CB2-4194-8C8C-4F6BDEC85EAE}"/>
                  </a:ext>
                </a:extLst>
              </p:cNvPr>
              <p:cNvSpPr/>
              <p:nvPr/>
            </p:nvSpPr>
            <p:spPr>
              <a:xfrm>
                <a:off x="3367020" y="2812525"/>
                <a:ext cx="134370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E2B779-6CB2-4194-8C8C-4F6BDEC85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020" y="2812525"/>
                <a:ext cx="13437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DC6ADA-1150-45E3-84C6-43D34587DD49}"/>
                  </a:ext>
                </a:extLst>
              </p:cNvPr>
              <p:cNvSpPr/>
              <p:nvPr/>
            </p:nvSpPr>
            <p:spPr>
              <a:xfrm>
                <a:off x="3626992" y="3583838"/>
                <a:ext cx="147194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DC6ADA-1150-45E3-84C6-43D34587D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992" y="3583838"/>
                <a:ext cx="147194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DB8FCFB-69B4-4BA5-8F3C-477BC6EB1A11}"/>
                  </a:ext>
                </a:extLst>
              </p:cNvPr>
              <p:cNvSpPr/>
              <p:nvPr/>
            </p:nvSpPr>
            <p:spPr>
              <a:xfrm>
                <a:off x="3916514" y="4291936"/>
                <a:ext cx="1877758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DB8FCFB-69B4-4BA5-8F3C-477BC6EB1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4" y="4291936"/>
                <a:ext cx="187775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B235A1-0827-4194-8E36-0881955BF218}"/>
                  </a:ext>
                </a:extLst>
              </p:cNvPr>
              <p:cNvSpPr/>
              <p:nvPr/>
            </p:nvSpPr>
            <p:spPr>
              <a:xfrm>
                <a:off x="4350914" y="5047413"/>
                <a:ext cx="2005998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B235A1-0827-4194-8E36-0881955BF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914" y="5047413"/>
                <a:ext cx="200599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12101C-BDC5-4FE4-A6BC-31D3ACBB8033}"/>
                  </a:ext>
                </a:extLst>
              </p:cNvPr>
              <p:cNvSpPr/>
              <p:nvPr/>
            </p:nvSpPr>
            <p:spPr>
              <a:xfrm>
                <a:off x="9192344" y="2830457"/>
                <a:ext cx="2179123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+5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12101C-BDC5-4FE4-A6BC-31D3ACBB8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344" y="2830457"/>
                <a:ext cx="217912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71DFEB-A1E4-486E-8C48-24BF08AC3912}"/>
                  </a:ext>
                </a:extLst>
              </p:cNvPr>
              <p:cNvSpPr/>
              <p:nvPr/>
            </p:nvSpPr>
            <p:spPr>
              <a:xfrm>
                <a:off x="8141432" y="3580715"/>
                <a:ext cx="1349344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71DFEB-A1E4-486E-8C48-24BF08AC3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432" y="3580715"/>
                <a:ext cx="134934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62F2E3-F7B0-4331-A87F-19DF040114A0}"/>
                  </a:ext>
                </a:extLst>
              </p:cNvPr>
              <p:cNvSpPr/>
              <p:nvPr/>
            </p:nvSpPr>
            <p:spPr>
              <a:xfrm>
                <a:off x="9504721" y="4308661"/>
                <a:ext cx="2179123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=−7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62F2E3-F7B0-4331-A87F-19DF04011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721" y="4308661"/>
                <a:ext cx="21791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D93455B-BD6E-4919-900B-6A428BC87685}"/>
                  </a:ext>
                </a:extLst>
              </p:cNvPr>
              <p:cNvSpPr/>
              <p:nvPr/>
            </p:nvSpPr>
            <p:spPr>
              <a:xfrm>
                <a:off x="8309054" y="5175312"/>
                <a:ext cx="145668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D93455B-BD6E-4919-900B-6A428BC87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054" y="5175312"/>
                <a:ext cx="145668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39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F63F0-DB84-4424-9C99-A82AF89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7F4A-3F4A-438F-9FF6-09A61E86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6: The banana formula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33C90-912E-4478-BD51-8FB13E14F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Able apply the banana formula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572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39786-54C5-4064-B868-4F01329C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D3DF0F-3647-47FA-9DB5-6F47120C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banana</a:t>
            </a:r>
            <a:r>
              <a:rPr lang="nl-NL" dirty="0"/>
              <a:t> </a:t>
            </a:r>
            <a:r>
              <a:rPr lang="nl-NL" dirty="0" err="1"/>
              <a:t>formula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D4AD9-0468-4F8C-8F8C-E6A812F65953}"/>
                  </a:ext>
                </a:extLst>
              </p:cNvPr>
              <p:cNvSpPr txBox="1"/>
              <p:nvPr/>
            </p:nvSpPr>
            <p:spPr>
              <a:xfrm>
                <a:off x="4130918" y="2927083"/>
                <a:ext cx="2018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D4AD9-0468-4F8C-8F8C-E6A812F6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18" y="2927083"/>
                <a:ext cx="2018951" cy="369332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E2B8CF-2988-4781-9601-93E7B8A9AF86}"/>
                  </a:ext>
                </a:extLst>
              </p:cNvPr>
              <p:cNvSpPr txBox="1"/>
              <p:nvPr/>
            </p:nvSpPr>
            <p:spPr>
              <a:xfrm>
                <a:off x="6144611" y="2927083"/>
                <a:ext cx="721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E2B8CF-2988-4781-9601-93E7B8A9A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11" y="2927083"/>
                <a:ext cx="721993" cy="369332"/>
              </a:xfrm>
              <a:prstGeom prst="rect">
                <a:avLst/>
              </a:prstGeom>
              <a:blipFill>
                <a:blip r:embed="rId3"/>
                <a:stretch>
                  <a:fillRect l="-3390" r="-2542" b="-16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3AA49262-CBA8-46D8-B546-E95CF01508BA}"/>
              </a:ext>
            </a:extLst>
          </p:cNvPr>
          <p:cNvSpPr/>
          <p:nvPr/>
        </p:nvSpPr>
        <p:spPr>
          <a:xfrm>
            <a:off x="4346942" y="2557751"/>
            <a:ext cx="1080120" cy="36933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5B923D59-C031-4A9F-AF33-7CBD75C410AB}"/>
              </a:ext>
            </a:extLst>
          </p:cNvPr>
          <p:cNvSpPr/>
          <p:nvPr/>
        </p:nvSpPr>
        <p:spPr>
          <a:xfrm>
            <a:off x="4346942" y="2299288"/>
            <a:ext cx="1656184" cy="62796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9D5A0CCE-CF2D-450D-AD64-BF09A03CCB08}"/>
              </a:ext>
            </a:extLst>
          </p:cNvPr>
          <p:cNvSpPr/>
          <p:nvPr/>
        </p:nvSpPr>
        <p:spPr>
          <a:xfrm>
            <a:off x="4870363" y="3296415"/>
            <a:ext cx="540060" cy="205039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231CE46A-4881-4CF0-BEF3-0E5EBD9BF598}"/>
              </a:ext>
            </a:extLst>
          </p:cNvPr>
          <p:cNvSpPr/>
          <p:nvPr/>
        </p:nvSpPr>
        <p:spPr>
          <a:xfrm>
            <a:off x="4870362" y="3296415"/>
            <a:ext cx="1060755" cy="45216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0A4A95-A2A5-4A47-9355-E7C293EF861F}"/>
                  </a:ext>
                </a:extLst>
              </p:cNvPr>
              <p:cNvSpPr txBox="1"/>
              <p:nvPr/>
            </p:nvSpPr>
            <p:spPr>
              <a:xfrm>
                <a:off x="6862658" y="2927248"/>
                <a:ext cx="67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𝑎𝑑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0A4A95-A2A5-4A47-9355-E7C293EF8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58" y="2927248"/>
                <a:ext cx="673389" cy="369332"/>
              </a:xfrm>
              <a:prstGeom prst="rect">
                <a:avLst/>
              </a:prstGeom>
              <a:blipFill>
                <a:blip r:embed="rId4"/>
                <a:stretch>
                  <a:fillRect l="-8182" r="-9091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84FDFA-574E-4850-B665-92CBB56B1A45}"/>
                  </a:ext>
                </a:extLst>
              </p:cNvPr>
              <p:cNvSpPr txBox="1"/>
              <p:nvPr/>
            </p:nvSpPr>
            <p:spPr>
              <a:xfrm>
                <a:off x="7482289" y="2927083"/>
                <a:ext cx="6317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84FDFA-574E-4850-B665-92CBB56B1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89" y="2927083"/>
                <a:ext cx="631711" cy="369332"/>
              </a:xfrm>
              <a:prstGeom prst="rect">
                <a:avLst/>
              </a:prstGeom>
              <a:blipFill>
                <a:blip r:embed="rId5"/>
                <a:stretch>
                  <a:fillRect l="-8654" r="-8654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46CCEB-99AF-4D1E-82AE-043AD90DDDDB}"/>
                  </a:ext>
                </a:extLst>
              </p:cNvPr>
              <p:cNvSpPr txBox="1"/>
              <p:nvPr/>
            </p:nvSpPr>
            <p:spPr>
              <a:xfrm>
                <a:off x="8072943" y="2927248"/>
                <a:ext cx="668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46CCEB-99AF-4D1E-82AE-043AD90D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43" y="2927248"/>
                <a:ext cx="668580" cy="369332"/>
              </a:xfrm>
              <a:prstGeom prst="rect">
                <a:avLst/>
              </a:prstGeom>
              <a:blipFill>
                <a:blip r:embed="rId6"/>
                <a:stretch>
                  <a:fillRect l="-8182" r="-8182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6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4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3B8C4-ACBD-4BAA-B959-A5EF32FA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B8B76-EE76-46DD-807D-58B37D60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95060"/>
            <a:ext cx="10286400" cy="627960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banana</a:t>
            </a:r>
            <a:r>
              <a:rPr lang="nl-NL" dirty="0"/>
              <a:t> </a:t>
            </a:r>
            <a:r>
              <a:rPr lang="nl-NL" dirty="0" err="1"/>
              <a:t>formula</a:t>
            </a:r>
            <a:r>
              <a:rPr lang="nl-NL" dirty="0"/>
              <a:t>: Visual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D6EA8-A11B-4C14-A1D5-8D8F83C01B87}"/>
              </a:ext>
            </a:extLst>
          </p:cNvPr>
          <p:cNvSpPr/>
          <p:nvPr/>
        </p:nvSpPr>
        <p:spPr>
          <a:xfrm>
            <a:off x="3736033" y="2427750"/>
            <a:ext cx="1800200" cy="6279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63A054-8A8B-43C1-949B-D4DC1CCC123F}"/>
              </a:ext>
            </a:extLst>
          </p:cNvPr>
          <p:cNvCxnSpPr>
            <a:cxnSpLocks/>
          </p:cNvCxnSpPr>
          <p:nvPr/>
        </p:nvCxnSpPr>
        <p:spPr>
          <a:xfrm>
            <a:off x="3592017" y="2469317"/>
            <a:ext cx="0" cy="586393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ABD683-4F47-4427-A38E-1E1CC7E107F4}"/>
              </a:ext>
            </a:extLst>
          </p:cNvPr>
          <p:cNvSpPr txBox="1"/>
          <p:nvPr/>
        </p:nvSpPr>
        <p:spPr>
          <a:xfrm>
            <a:off x="3279111" y="25570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c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5EA27F-E1C9-4837-842F-C1BA76D9AF90}"/>
              </a:ext>
            </a:extLst>
          </p:cNvPr>
          <p:cNvCxnSpPr>
            <a:cxnSpLocks/>
          </p:cNvCxnSpPr>
          <p:nvPr/>
        </p:nvCxnSpPr>
        <p:spPr>
          <a:xfrm>
            <a:off x="3736033" y="3147830"/>
            <a:ext cx="1800200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175A63-9FA7-4593-B860-F54701888303}"/>
              </a:ext>
            </a:extLst>
          </p:cNvPr>
          <p:cNvSpPr txBox="1"/>
          <p:nvPr/>
        </p:nvSpPr>
        <p:spPr>
          <a:xfrm>
            <a:off x="4515684" y="31171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a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91F4E6-E960-46EA-9765-33D929CF3895}"/>
              </a:ext>
            </a:extLst>
          </p:cNvPr>
          <p:cNvSpPr/>
          <p:nvPr/>
        </p:nvSpPr>
        <p:spPr>
          <a:xfrm>
            <a:off x="5536233" y="2427750"/>
            <a:ext cx="2952328" cy="627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A2FD8F-EABB-4785-96FC-CF42CB594FAC}"/>
              </a:ext>
            </a:extLst>
          </p:cNvPr>
          <p:cNvCxnSpPr>
            <a:cxnSpLocks/>
          </p:cNvCxnSpPr>
          <p:nvPr/>
        </p:nvCxnSpPr>
        <p:spPr>
          <a:xfrm>
            <a:off x="5533333" y="3147830"/>
            <a:ext cx="2955228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E713EA-062D-427D-95CA-A06C0897080B}"/>
              </a:ext>
            </a:extLst>
          </p:cNvPr>
          <p:cNvSpPr txBox="1"/>
          <p:nvPr/>
        </p:nvSpPr>
        <p:spPr>
          <a:xfrm>
            <a:off x="6888853" y="311715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b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8AD333-3150-470C-B86C-178969E31D4A}"/>
              </a:ext>
            </a:extLst>
          </p:cNvPr>
          <p:cNvCxnSpPr>
            <a:cxnSpLocks/>
          </p:cNvCxnSpPr>
          <p:nvPr/>
        </p:nvCxnSpPr>
        <p:spPr>
          <a:xfrm>
            <a:off x="3720400" y="3513209"/>
            <a:ext cx="4755428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1E832B-E8F1-4E43-ACBF-38F866FB6B14}"/>
              </a:ext>
            </a:extLst>
          </p:cNvPr>
          <p:cNvSpPr txBox="1"/>
          <p:nvPr/>
        </p:nvSpPr>
        <p:spPr>
          <a:xfrm>
            <a:off x="5580221" y="34621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a + b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E4AB1-7586-4B88-83A4-45208BA4C649}"/>
              </a:ext>
            </a:extLst>
          </p:cNvPr>
          <p:cNvSpPr txBox="1"/>
          <p:nvPr/>
        </p:nvSpPr>
        <p:spPr>
          <a:xfrm>
            <a:off x="6490725" y="388587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</a:t>
            </a:r>
            <a:r>
              <a:rPr lang="nl-NL" dirty="0" err="1">
                <a:solidFill>
                  <a:schemeClr val="bg1"/>
                </a:solidFill>
              </a:rPr>
              <a:t>total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width</a:t>
            </a:r>
            <a:r>
              <a:rPr lang="nl-NL" dirty="0">
                <a:solidFill>
                  <a:schemeClr val="bg1"/>
                </a:solidFill>
              </a:rPr>
              <a:t>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0C92B7-6C7A-444A-A817-B12114D10E84}"/>
                  </a:ext>
                </a:extLst>
              </p:cNvPr>
              <p:cNvSpPr txBox="1"/>
              <p:nvPr/>
            </p:nvSpPr>
            <p:spPr>
              <a:xfrm>
                <a:off x="5647204" y="6200269"/>
                <a:ext cx="4870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𝑎𝑑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0C92B7-6C7A-444A-A817-B12114D10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204" y="6200269"/>
                <a:ext cx="4870757" cy="369332"/>
              </a:xfrm>
              <a:prstGeom prst="rect">
                <a:avLst/>
              </a:prstGeom>
              <a:blipFill>
                <a:blip r:embed="rId2"/>
                <a:stretch>
                  <a:fillRect r="-751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F53EE2D-3469-4E6C-A59A-95F3FBA5845E}"/>
              </a:ext>
            </a:extLst>
          </p:cNvPr>
          <p:cNvSpPr txBox="1"/>
          <p:nvPr/>
        </p:nvSpPr>
        <p:spPr>
          <a:xfrm>
            <a:off x="967647" y="3837655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area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yellow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rectangle</a:t>
            </a:r>
            <a:r>
              <a:rPr lang="nl-NL" dirty="0">
                <a:solidFill>
                  <a:schemeClr val="bg1"/>
                </a:solidFill>
              </a:rPr>
              <a:t> is: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BAB212-049F-48D2-9A5B-4D010AA2162F}"/>
              </a:ext>
            </a:extLst>
          </p:cNvPr>
          <p:cNvSpPr/>
          <p:nvPr/>
        </p:nvSpPr>
        <p:spPr>
          <a:xfrm>
            <a:off x="3736033" y="1299045"/>
            <a:ext cx="1800200" cy="1112394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BA12E1D-BFFD-4BD6-AA95-9C2234EAB277}"/>
              </a:ext>
            </a:extLst>
          </p:cNvPr>
          <p:cNvCxnSpPr>
            <a:cxnSpLocks/>
          </p:cNvCxnSpPr>
          <p:nvPr/>
        </p:nvCxnSpPr>
        <p:spPr>
          <a:xfrm>
            <a:off x="3592017" y="1299045"/>
            <a:ext cx="0" cy="1112394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36B009-05C9-4D18-9352-9F8099F27DE5}"/>
              </a:ext>
            </a:extLst>
          </p:cNvPr>
          <p:cNvSpPr txBox="1"/>
          <p:nvPr/>
        </p:nvSpPr>
        <p:spPr>
          <a:xfrm>
            <a:off x="3218581" y="160327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d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C546B5-772F-47A5-BF83-A18C71F56A9A}"/>
              </a:ext>
            </a:extLst>
          </p:cNvPr>
          <p:cNvSpPr/>
          <p:nvPr/>
        </p:nvSpPr>
        <p:spPr>
          <a:xfrm>
            <a:off x="5536233" y="1299045"/>
            <a:ext cx="2952328" cy="1112394"/>
          </a:xfrm>
          <a:prstGeom prst="rect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9C9BFE-0633-48E1-905D-BF3E39170A19}"/>
              </a:ext>
            </a:extLst>
          </p:cNvPr>
          <p:cNvSpPr txBox="1"/>
          <p:nvPr/>
        </p:nvSpPr>
        <p:spPr>
          <a:xfrm>
            <a:off x="4736374" y="38298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a</a:t>
            </a:r>
            <a:r>
              <a:rPr lang="nl-NL" dirty="0">
                <a:solidFill>
                  <a:schemeClr val="bg1"/>
                </a:solidFill>
              </a:rPr>
              <a:t> x </a:t>
            </a:r>
            <a:r>
              <a:rPr lang="nl-NL" i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7F7C01-0B43-4D45-A946-34114209AF08}"/>
              </a:ext>
            </a:extLst>
          </p:cNvPr>
          <p:cNvSpPr txBox="1"/>
          <p:nvPr/>
        </p:nvSpPr>
        <p:spPr>
          <a:xfrm>
            <a:off x="921775" y="4263541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area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green </a:t>
            </a:r>
            <a:r>
              <a:rPr lang="nl-NL" dirty="0" err="1">
                <a:solidFill>
                  <a:schemeClr val="bg1"/>
                </a:solidFill>
              </a:rPr>
              <a:t>rectangle</a:t>
            </a:r>
            <a:r>
              <a:rPr lang="nl-NL" dirty="0">
                <a:solidFill>
                  <a:schemeClr val="bg1"/>
                </a:solidFill>
              </a:rPr>
              <a:t> is: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BB0328-BDC8-4A84-B76D-6839ACA5F6C3}"/>
              </a:ext>
            </a:extLst>
          </p:cNvPr>
          <p:cNvSpPr txBox="1"/>
          <p:nvPr/>
        </p:nvSpPr>
        <p:spPr>
          <a:xfrm>
            <a:off x="4730215" y="426579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a</a:t>
            </a:r>
            <a:r>
              <a:rPr lang="nl-NL" dirty="0">
                <a:solidFill>
                  <a:schemeClr val="bg1"/>
                </a:solidFill>
              </a:rPr>
              <a:t> x </a:t>
            </a:r>
            <a:r>
              <a:rPr lang="nl-NL" i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A93FA6-3581-4837-8405-2CADC7BEEED8}"/>
              </a:ext>
            </a:extLst>
          </p:cNvPr>
          <p:cNvSpPr txBox="1"/>
          <p:nvPr/>
        </p:nvSpPr>
        <p:spPr>
          <a:xfrm>
            <a:off x="960865" y="464210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area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purple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rectangle</a:t>
            </a:r>
            <a:r>
              <a:rPr lang="nl-NL" dirty="0">
                <a:solidFill>
                  <a:schemeClr val="bg1"/>
                </a:solidFill>
              </a:rPr>
              <a:t> is: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783396-6DDD-49AA-8750-19D97A9A302D}"/>
              </a:ext>
            </a:extLst>
          </p:cNvPr>
          <p:cNvSpPr txBox="1"/>
          <p:nvPr/>
        </p:nvSpPr>
        <p:spPr>
          <a:xfrm>
            <a:off x="4738922" y="464021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b</a:t>
            </a:r>
            <a:r>
              <a:rPr lang="nl-NL" dirty="0">
                <a:solidFill>
                  <a:schemeClr val="bg1"/>
                </a:solidFill>
              </a:rPr>
              <a:t> x </a:t>
            </a:r>
            <a:r>
              <a:rPr lang="nl-NL" i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F09C71-F475-4311-AF5B-9A3E153E1DA0}"/>
              </a:ext>
            </a:extLst>
          </p:cNvPr>
          <p:cNvSpPr txBox="1"/>
          <p:nvPr/>
        </p:nvSpPr>
        <p:spPr>
          <a:xfrm>
            <a:off x="983774" y="5061359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area of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blue </a:t>
            </a:r>
            <a:r>
              <a:rPr lang="nl-NL" dirty="0" err="1">
                <a:solidFill>
                  <a:schemeClr val="bg1"/>
                </a:solidFill>
              </a:rPr>
              <a:t>rectangle</a:t>
            </a:r>
            <a:r>
              <a:rPr lang="nl-NL" dirty="0">
                <a:solidFill>
                  <a:schemeClr val="bg1"/>
                </a:solidFill>
              </a:rPr>
              <a:t> is: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87AC4A-777E-4098-8510-462265C9DA37}"/>
              </a:ext>
            </a:extLst>
          </p:cNvPr>
          <p:cNvSpPr txBox="1"/>
          <p:nvPr/>
        </p:nvSpPr>
        <p:spPr>
          <a:xfrm>
            <a:off x="4738922" y="50780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b</a:t>
            </a:r>
            <a:r>
              <a:rPr lang="nl-NL" dirty="0">
                <a:solidFill>
                  <a:schemeClr val="bg1"/>
                </a:solidFill>
              </a:rPr>
              <a:t> x </a:t>
            </a:r>
            <a:r>
              <a:rPr lang="nl-NL" i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550514-B9CA-4AB3-AD11-50743168CB34}"/>
              </a:ext>
            </a:extLst>
          </p:cNvPr>
          <p:cNvSpPr txBox="1"/>
          <p:nvPr/>
        </p:nvSpPr>
        <p:spPr>
          <a:xfrm>
            <a:off x="2772318" y="549053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In </a:t>
            </a:r>
            <a:r>
              <a:rPr lang="nl-NL" dirty="0" err="1">
                <a:solidFill>
                  <a:schemeClr val="bg1"/>
                </a:solidFill>
              </a:rPr>
              <a:t>total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therefor</a:t>
            </a:r>
            <a:r>
              <a:rPr lang="nl-N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C1C573-6586-49EF-9AE6-9BEB54D7C9AF}"/>
              </a:ext>
            </a:extLst>
          </p:cNvPr>
          <p:cNvSpPr txBox="1"/>
          <p:nvPr/>
        </p:nvSpPr>
        <p:spPr>
          <a:xfrm>
            <a:off x="4723433" y="5490538"/>
            <a:ext cx="311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a</a:t>
            </a:r>
            <a:r>
              <a:rPr lang="nl-NL" dirty="0">
                <a:solidFill>
                  <a:schemeClr val="bg1"/>
                </a:solidFill>
              </a:rPr>
              <a:t> x </a:t>
            </a:r>
            <a:r>
              <a:rPr lang="nl-NL" i="1" dirty="0">
                <a:solidFill>
                  <a:schemeClr val="bg1"/>
                </a:solidFill>
              </a:rPr>
              <a:t>c + a </a:t>
            </a:r>
            <a:r>
              <a:rPr lang="nl-NL" dirty="0">
                <a:solidFill>
                  <a:schemeClr val="bg1"/>
                </a:solidFill>
              </a:rPr>
              <a:t>x</a:t>
            </a:r>
            <a:r>
              <a:rPr lang="nl-NL" i="1" dirty="0">
                <a:solidFill>
                  <a:schemeClr val="bg1"/>
                </a:solidFill>
              </a:rPr>
              <a:t> d + b </a:t>
            </a:r>
            <a:r>
              <a:rPr lang="nl-NL" dirty="0">
                <a:solidFill>
                  <a:schemeClr val="bg1"/>
                </a:solidFill>
              </a:rPr>
              <a:t>x</a:t>
            </a:r>
            <a:r>
              <a:rPr lang="nl-NL" i="1" dirty="0">
                <a:solidFill>
                  <a:schemeClr val="bg1"/>
                </a:solidFill>
              </a:rPr>
              <a:t> c + b </a:t>
            </a:r>
            <a:r>
              <a:rPr lang="nl-NL" dirty="0">
                <a:solidFill>
                  <a:schemeClr val="bg1"/>
                </a:solidFill>
              </a:rPr>
              <a:t>x</a:t>
            </a:r>
            <a:r>
              <a:rPr lang="nl-NL" i="1" dirty="0">
                <a:solidFill>
                  <a:schemeClr val="bg1"/>
                </a:solidFill>
              </a:rPr>
              <a:t> 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C4D91B-803F-433B-A2DD-FEB7489D56F3}"/>
              </a:ext>
            </a:extLst>
          </p:cNvPr>
          <p:cNvSpPr txBox="1"/>
          <p:nvPr/>
        </p:nvSpPr>
        <p:spPr>
          <a:xfrm>
            <a:off x="8470754" y="389689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a</a:t>
            </a:r>
            <a:r>
              <a:rPr lang="nl-NL" dirty="0">
                <a:solidFill>
                  <a:schemeClr val="bg1"/>
                </a:solidFill>
              </a:rPr>
              <a:t> + </a:t>
            </a:r>
            <a:r>
              <a:rPr lang="nl-NL" i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1E1EE4-6660-4EA6-85D0-5FC1C208B82D}"/>
              </a:ext>
            </a:extLst>
          </p:cNvPr>
          <p:cNvSpPr txBox="1"/>
          <p:nvPr/>
        </p:nvSpPr>
        <p:spPr>
          <a:xfrm>
            <a:off x="6486258" y="42229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The </a:t>
            </a:r>
            <a:r>
              <a:rPr lang="nl-NL" dirty="0" err="1">
                <a:solidFill>
                  <a:schemeClr val="bg1"/>
                </a:solidFill>
              </a:rPr>
              <a:t>total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height</a:t>
            </a:r>
            <a:r>
              <a:rPr lang="nl-NL" dirty="0">
                <a:solidFill>
                  <a:schemeClr val="bg1"/>
                </a:solidFill>
              </a:rPr>
              <a:t> is: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809EB1-1298-419D-9BB7-9FE0515335C1}"/>
              </a:ext>
            </a:extLst>
          </p:cNvPr>
          <p:cNvSpPr txBox="1"/>
          <p:nvPr/>
        </p:nvSpPr>
        <p:spPr>
          <a:xfrm>
            <a:off x="8470754" y="422294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c</a:t>
            </a:r>
            <a:r>
              <a:rPr lang="nl-NL" dirty="0">
                <a:solidFill>
                  <a:schemeClr val="bg1"/>
                </a:solidFill>
              </a:rPr>
              <a:t> + </a:t>
            </a:r>
            <a:r>
              <a:rPr lang="nl-NL" i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AEB0C5-9D8C-4EE6-9758-5E60C71DCE00}"/>
              </a:ext>
            </a:extLst>
          </p:cNvPr>
          <p:cNvSpPr txBox="1"/>
          <p:nvPr/>
        </p:nvSpPr>
        <p:spPr>
          <a:xfrm>
            <a:off x="6490725" y="4656330"/>
            <a:ext cx="212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Total area </a:t>
            </a:r>
            <a:r>
              <a:rPr lang="nl-NL" dirty="0" err="1">
                <a:solidFill>
                  <a:schemeClr val="bg1"/>
                </a:solidFill>
              </a:rPr>
              <a:t>therefor</a:t>
            </a:r>
            <a:r>
              <a:rPr lang="nl-N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5496F1-4D95-41D9-A812-9F0C9034CECB}"/>
              </a:ext>
            </a:extLst>
          </p:cNvPr>
          <p:cNvSpPr txBox="1"/>
          <p:nvPr/>
        </p:nvSpPr>
        <p:spPr>
          <a:xfrm>
            <a:off x="8556055" y="4674719"/>
            <a:ext cx="179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(</a:t>
            </a:r>
            <a:r>
              <a:rPr lang="nl-NL" i="1" dirty="0">
                <a:solidFill>
                  <a:schemeClr val="bg1"/>
                </a:solidFill>
              </a:rPr>
              <a:t>a</a:t>
            </a:r>
            <a:r>
              <a:rPr lang="nl-NL" dirty="0">
                <a:solidFill>
                  <a:schemeClr val="bg1"/>
                </a:solidFill>
              </a:rPr>
              <a:t> + </a:t>
            </a:r>
            <a:r>
              <a:rPr lang="nl-NL" i="1" dirty="0">
                <a:solidFill>
                  <a:schemeClr val="bg1"/>
                </a:solidFill>
              </a:rPr>
              <a:t>b</a:t>
            </a:r>
            <a:r>
              <a:rPr lang="nl-NL" dirty="0">
                <a:solidFill>
                  <a:schemeClr val="bg1"/>
                </a:solidFill>
              </a:rPr>
              <a:t>) x (</a:t>
            </a:r>
            <a:r>
              <a:rPr lang="nl-NL" i="1" dirty="0">
                <a:solidFill>
                  <a:schemeClr val="bg1"/>
                </a:solidFill>
              </a:rPr>
              <a:t>c </a:t>
            </a:r>
            <a:r>
              <a:rPr lang="nl-NL" dirty="0">
                <a:solidFill>
                  <a:schemeClr val="bg1"/>
                </a:solidFill>
              </a:rPr>
              <a:t>+ </a:t>
            </a:r>
            <a:r>
              <a:rPr lang="nl-NL" i="1" dirty="0">
                <a:solidFill>
                  <a:schemeClr val="bg1"/>
                </a:solidFill>
              </a:rPr>
              <a:t>d</a:t>
            </a:r>
            <a:r>
              <a:rPr lang="nl-NL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71BAEB-606C-43B5-8AFB-D84F4EB738E2}"/>
              </a:ext>
            </a:extLst>
          </p:cNvPr>
          <p:cNvSpPr txBox="1"/>
          <p:nvPr/>
        </p:nvSpPr>
        <p:spPr>
          <a:xfrm>
            <a:off x="4633047" y="515905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______ +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6662AE2-693C-431E-A485-536B7382894A}"/>
              </a:ext>
            </a:extLst>
          </p:cNvPr>
          <p:cNvCxnSpPr>
            <a:cxnSpLocks/>
          </p:cNvCxnSpPr>
          <p:nvPr/>
        </p:nvCxnSpPr>
        <p:spPr>
          <a:xfrm>
            <a:off x="3124362" y="1298174"/>
            <a:ext cx="0" cy="1818985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C09DF85-9BA6-49D5-B5EB-C9F22D66A775}"/>
              </a:ext>
            </a:extLst>
          </p:cNvPr>
          <p:cNvSpPr txBox="1"/>
          <p:nvPr/>
        </p:nvSpPr>
        <p:spPr>
          <a:xfrm>
            <a:off x="2816056" y="1723760"/>
            <a:ext cx="37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>
                <a:solidFill>
                  <a:schemeClr val="bg1"/>
                </a:solidFill>
              </a:rPr>
              <a:t>c+ d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C8F217-A0F7-483E-8CAB-05555CB4D199}"/>
              </a:ext>
            </a:extLst>
          </p:cNvPr>
          <p:cNvSpPr/>
          <p:nvPr/>
        </p:nvSpPr>
        <p:spPr>
          <a:xfrm>
            <a:off x="4672137" y="5528385"/>
            <a:ext cx="3115606" cy="3420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72B9FA-F422-4ECB-80A6-8EC55E90CB5D}"/>
              </a:ext>
            </a:extLst>
          </p:cNvPr>
          <p:cNvSpPr/>
          <p:nvPr/>
        </p:nvSpPr>
        <p:spPr>
          <a:xfrm>
            <a:off x="8611883" y="4688351"/>
            <a:ext cx="1798976" cy="3420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74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5" grpId="0"/>
      <p:bldP spid="19" grpId="0" animBg="1"/>
      <p:bldP spid="22" grpId="0"/>
      <p:bldP spid="30" grpId="0"/>
      <p:bldP spid="34" grpId="0"/>
      <p:bldP spid="35" grpId="0"/>
      <p:bldP spid="31" grpId="0"/>
      <p:bldP spid="36" grpId="0" animBg="1"/>
      <p:bldP spid="38" grpId="0"/>
      <p:bldP spid="40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8" grpId="0"/>
      <p:bldP spid="10" grpId="0" animBg="1"/>
      <p:bldP spid="5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39786-54C5-4064-B868-4F01329C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D3DF0F-3647-47FA-9DB5-6F47120C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banana</a:t>
            </a:r>
            <a:r>
              <a:rPr lang="nl-NL" dirty="0"/>
              <a:t> </a:t>
            </a:r>
            <a:r>
              <a:rPr lang="nl-NL" dirty="0" err="1"/>
              <a:t>formula</a:t>
            </a:r>
            <a:r>
              <a:rPr lang="nl-NL" dirty="0"/>
              <a:t>: </a:t>
            </a:r>
            <a:r>
              <a:rPr lang="nl-NL" dirty="0" err="1"/>
              <a:t>proof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D4AD9-0468-4F8C-8F8C-E6A812F65953}"/>
                  </a:ext>
                </a:extLst>
              </p:cNvPr>
              <p:cNvSpPr txBox="1"/>
              <p:nvPr/>
            </p:nvSpPr>
            <p:spPr>
              <a:xfrm>
                <a:off x="1631504" y="2132856"/>
                <a:ext cx="2018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D4AD9-0468-4F8C-8F8C-E6A812F6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132856"/>
                <a:ext cx="2018951" cy="369332"/>
              </a:xfrm>
              <a:prstGeom prst="rect">
                <a:avLst/>
              </a:prstGeom>
              <a:blipFill>
                <a:blip r:embed="rId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F3DCF-FE6C-4E0A-9B90-798F98A58350}"/>
                  </a:ext>
                </a:extLst>
              </p:cNvPr>
              <p:cNvSpPr txBox="1"/>
              <p:nvPr/>
            </p:nvSpPr>
            <p:spPr>
              <a:xfrm>
                <a:off x="3215680" y="2617716"/>
                <a:ext cx="30521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F3DCF-FE6C-4E0A-9B90-798F98A58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2617716"/>
                <a:ext cx="3052181" cy="369332"/>
              </a:xfrm>
              <a:prstGeom prst="rect">
                <a:avLst/>
              </a:prstGeom>
              <a:blipFill>
                <a:blip r:embed="rId3"/>
                <a:stretch>
                  <a:fillRect l="-400" r="-1600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B76874-7F6A-498F-8255-293FA0115BC5}"/>
                  </a:ext>
                </a:extLst>
              </p:cNvPr>
              <p:cNvSpPr txBox="1"/>
              <p:nvPr/>
            </p:nvSpPr>
            <p:spPr>
              <a:xfrm>
                <a:off x="3215680" y="3104102"/>
                <a:ext cx="30521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B76874-7F6A-498F-8255-293FA011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3104102"/>
                <a:ext cx="3052182" cy="369332"/>
              </a:xfrm>
              <a:prstGeom prst="rect">
                <a:avLst/>
              </a:prstGeom>
              <a:blipFill>
                <a:blip r:embed="rId4"/>
                <a:stretch>
                  <a:fillRect l="-400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040E7B-2AC9-454D-8E98-525598418A1A}"/>
                  </a:ext>
                </a:extLst>
              </p:cNvPr>
              <p:cNvSpPr txBox="1"/>
              <p:nvPr/>
            </p:nvSpPr>
            <p:spPr>
              <a:xfrm>
                <a:off x="3215680" y="3590488"/>
                <a:ext cx="28407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040E7B-2AC9-454D-8E98-525598418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3590488"/>
                <a:ext cx="2840778" cy="369332"/>
              </a:xfrm>
              <a:prstGeom prst="rect">
                <a:avLst/>
              </a:prstGeom>
              <a:blipFill>
                <a:blip r:embed="rId5"/>
                <a:stretch>
                  <a:fillRect l="-429" r="-1717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190296-A0BA-4EF6-A652-CBF9C53D2E2D}"/>
                  </a:ext>
                </a:extLst>
              </p:cNvPr>
              <p:cNvSpPr txBox="1"/>
              <p:nvPr/>
            </p:nvSpPr>
            <p:spPr>
              <a:xfrm>
                <a:off x="3215680" y="4046634"/>
                <a:ext cx="28512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190296-A0BA-4EF6-A652-CBF9C53D2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4046634"/>
                <a:ext cx="2851293" cy="369332"/>
              </a:xfrm>
              <a:prstGeom prst="rect">
                <a:avLst/>
              </a:prstGeom>
              <a:blipFill>
                <a:blip r:embed="rId6"/>
                <a:stretch>
                  <a:fillRect l="-428" r="-1713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E2B8CF-2988-4781-9601-93E7B8A9AF86}"/>
                  </a:ext>
                </a:extLst>
              </p:cNvPr>
              <p:cNvSpPr txBox="1"/>
              <p:nvPr/>
            </p:nvSpPr>
            <p:spPr>
              <a:xfrm>
                <a:off x="3210422" y="4533020"/>
                <a:ext cx="28512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𝑎𝑑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E2B8CF-2988-4781-9601-93E7B8A9A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22" y="4533020"/>
                <a:ext cx="2851293" cy="369332"/>
              </a:xfrm>
              <a:prstGeom prst="rect">
                <a:avLst/>
              </a:prstGeom>
              <a:blipFill>
                <a:blip r:embed="rId7"/>
                <a:stretch>
                  <a:fillRect l="-428" r="-1713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E94EF56-82E2-4BF1-B0E6-E0CAD54535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60243" y="2358808"/>
              <a:ext cx="305218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16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48801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E94EF56-82E2-4BF1-B0E6-E0CAD54535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109926"/>
                  </p:ext>
                </p:extLst>
              </p:nvPr>
            </p:nvGraphicFramePr>
            <p:xfrm>
              <a:off x="6860243" y="2358808"/>
              <a:ext cx="305218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16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48801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22983" t="-8065" r="-97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E86F083-CD67-4FCE-9E91-484C403B91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19664" y="3349704"/>
              <a:ext cx="305218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16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48801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E86F083-CD67-4FCE-9E91-484C403B91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190701"/>
                  </p:ext>
                </p:extLst>
              </p:nvPr>
            </p:nvGraphicFramePr>
            <p:xfrm>
              <a:off x="6719664" y="3349704"/>
              <a:ext cx="305218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16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48801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23039" t="-8065" r="-122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28D1446-6BB9-4EA5-87DE-53497B74AFD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07754" y="2823882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28D1446-6BB9-4EA5-87DE-53497B74AF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2426362"/>
                  </p:ext>
                </p:extLst>
              </p:nvPr>
            </p:nvGraphicFramePr>
            <p:xfrm>
              <a:off x="6807754" y="2823882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25E45DA-24D1-456C-8990-6E198162185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72369" y="3821035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25E45DA-24D1-456C-8990-6E19816218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6476720"/>
                  </p:ext>
                </p:extLst>
              </p:nvPr>
            </p:nvGraphicFramePr>
            <p:xfrm>
              <a:off x="6572369" y="3821035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2AC01BB-6F15-4DDA-B710-74CD0E61F7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0449" y="4326741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2AC01BB-6F15-4DDA-B710-74CD0E61F7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8366832"/>
                  </p:ext>
                </p:extLst>
              </p:nvPr>
            </p:nvGraphicFramePr>
            <p:xfrm>
              <a:off x="6530449" y="4326741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41F703DF-261B-4EE9-8734-44B56DFD1446}"/>
              </a:ext>
            </a:extLst>
          </p:cNvPr>
          <p:cNvSpPr/>
          <p:nvPr/>
        </p:nvSpPr>
        <p:spPr>
          <a:xfrm>
            <a:off x="6384032" y="2319077"/>
            <a:ext cx="360040" cy="49067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5FD28279-81B1-4F16-BB2A-0D2435B82D82}"/>
              </a:ext>
            </a:extLst>
          </p:cNvPr>
          <p:cNvSpPr/>
          <p:nvPr/>
        </p:nvSpPr>
        <p:spPr>
          <a:xfrm>
            <a:off x="6392349" y="2749835"/>
            <a:ext cx="360040" cy="49067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E7A3AE38-E6BB-4E80-873C-3ADCE263677B}"/>
              </a:ext>
            </a:extLst>
          </p:cNvPr>
          <p:cNvSpPr/>
          <p:nvPr/>
        </p:nvSpPr>
        <p:spPr>
          <a:xfrm>
            <a:off x="6257051" y="3288768"/>
            <a:ext cx="360040" cy="49067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FD19F68A-A303-4AB1-A120-895D0296EE7D}"/>
              </a:ext>
            </a:extLst>
          </p:cNvPr>
          <p:cNvSpPr/>
          <p:nvPr/>
        </p:nvSpPr>
        <p:spPr>
          <a:xfrm>
            <a:off x="6119958" y="3766744"/>
            <a:ext cx="360040" cy="49067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18C2DB4D-57DF-4621-97F1-5403D672C446}"/>
              </a:ext>
            </a:extLst>
          </p:cNvPr>
          <p:cNvSpPr/>
          <p:nvPr/>
        </p:nvSpPr>
        <p:spPr>
          <a:xfrm>
            <a:off x="6077031" y="4257421"/>
            <a:ext cx="360040" cy="49067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36CD2-2F79-4342-BFC6-F25D1169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5C260-BB94-495F-B1C3-24FD83AB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8D2280-C735-40B1-BB75-91E934EE15C1}"/>
                  </a:ext>
                </a:extLst>
              </p:cNvPr>
              <p:cNvSpPr/>
              <p:nvPr/>
            </p:nvSpPr>
            <p:spPr>
              <a:xfrm>
                <a:off x="1199456" y="2430184"/>
                <a:ext cx="3327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+7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8D2280-C735-40B1-BB75-91E934EE1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430184"/>
                <a:ext cx="332725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156CF0F7-5829-4839-AE05-97B88F0CD618}"/>
              </a:ext>
            </a:extLst>
          </p:cNvPr>
          <p:cNvSpPr/>
          <p:nvPr/>
        </p:nvSpPr>
        <p:spPr>
          <a:xfrm>
            <a:off x="1631504" y="2087846"/>
            <a:ext cx="1728192" cy="36933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CE4F44-176E-4D5E-BD80-D2AF4A5AE95B}"/>
                  </a:ext>
                </a:extLst>
              </p:cNvPr>
              <p:cNvSpPr/>
              <p:nvPr/>
            </p:nvSpPr>
            <p:spPr>
              <a:xfrm>
                <a:off x="5635883" y="2457178"/>
                <a:ext cx="1632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CE4F44-176E-4D5E-BD80-D2AF4A5AE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3" y="2457178"/>
                <a:ext cx="163249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E63637-4C86-4183-A006-32D15747E457}"/>
                  </a:ext>
                </a:extLst>
              </p:cNvPr>
              <p:cNvSpPr/>
              <p:nvPr/>
            </p:nvSpPr>
            <p:spPr>
              <a:xfrm>
                <a:off x="7097015" y="2457178"/>
                <a:ext cx="30240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E63637-4C86-4183-A006-32D15747E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015" y="2457178"/>
                <a:ext cx="30240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11CF1F-8B7D-421B-999E-143A8D68E801}"/>
                  </a:ext>
                </a:extLst>
              </p:cNvPr>
              <p:cNvSpPr/>
              <p:nvPr/>
            </p:nvSpPr>
            <p:spPr>
              <a:xfrm>
                <a:off x="10010049" y="2457178"/>
                <a:ext cx="14192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11CF1F-8B7D-421B-999E-143A8D68E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049" y="2457178"/>
                <a:ext cx="141923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23D2C7E3-1C89-4454-B5F4-2E52FA19D25D}"/>
              </a:ext>
            </a:extLst>
          </p:cNvPr>
          <p:cNvSpPr/>
          <p:nvPr/>
        </p:nvSpPr>
        <p:spPr>
          <a:xfrm>
            <a:off x="1639894" y="2074349"/>
            <a:ext cx="2511889" cy="36933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BDFE6-7B62-4195-9A66-132DD03FC6E6}"/>
                  </a:ext>
                </a:extLst>
              </p:cNvPr>
              <p:cNvSpPr/>
              <p:nvPr/>
            </p:nvSpPr>
            <p:spPr>
              <a:xfrm>
                <a:off x="5436267" y="2967335"/>
                <a:ext cx="1923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BDFE6-7B62-4195-9A66-132DD03FC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267" y="2967335"/>
                <a:ext cx="19230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271A0C-9182-4C04-B50D-42A8B26C6660}"/>
                  </a:ext>
                </a:extLst>
              </p:cNvPr>
              <p:cNvSpPr/>
              <p:nvPr/>
            </p:nvSpPr>
            <p:spPr>
              <a:xfrm>
                <a:off x="7170432" y="2988082"/>
                <a:ext cx="2950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271A0C-9182-4C04-B50D-42A8B26C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432" y="2988082"/>
                <a:ext cx="29506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670AA4-F25A-4B91-B45E-62565EC85174}"/>
                  </a:ext>
                </a:extLst>
              </p:cNvPr>
              <p:cNvSpPr/>
              <p:nvPr/>
            </p:nvSpPr>
            <p:spPr>
              <a:xfrm>
                <a:off x="10045977" y="2997992"/>
                <a:ext cx="1455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=−6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670AA4-F25A-4B91-B45E-62565EC85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977" y="2997992"/>
                <a:ext cx="145591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3EAD3E3D-267B-4207-B631-ED887290F996}"/>
              </a:ext>
            </a:extLst>
          </p:cNvPr>
          <p:cNvSpPr/>
          <p:nvPr/>
        </p:nvSpPr>
        <p:spPr>
          <a:xfrm>
            <a:off x="2495600" y="2864328"/>
            <a:ext cx="864096" cy="32884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522C3E-25EE-4EAC-ADE6-8BFF4A2653EC}"/>
                  </a:ext>
                </a:extLst>
              </p:cNvPr>
              <p:cNvSpPr/>
              <p:nvPr/>
            </p:nvSpPr>
            <p:spPr>
              <a:xfrm>
                <a:off x="5281803" y="3627675"/>
                <a:ext cx="16283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522C3E-25EE-4EAC-ADE6-8BFF4A265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3" y="3627675"/>
                <a:ext cx="162839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184F19-34C7-4F2E-92A6-5041CBD767A7}"/>
                  </a:ext>
                </a:extLst>
              </p:cNvPr>
              <p:cNvSpPr/>
              <p:nvPr/>
            </p:nvSpPr>
            <p:spPr>
              <a:xfrm>
                <a:off x="6737942" y="3627675"/>
                <a:ext cx="3383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184F19-34C7-4F2E-92A6-5041CBD76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942" y="3627675"/>
                <a:ext cx="338310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5B9757-1DA7-4FD6-9FD6-CD6666DD5F3E}"/>
                  </a:ext>
                </a:extLst>
              </p:cNvPr>
              <p:cNvSpPr/>
              <p:nvPr/>
            </p:nvSpPr>
            <p:spPr>
              <a:xfrm>
                <a:off x="10045977" y="3615042"/>
                <a:ext cx="15956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5B9757-1DA7-4FD6-9FD6-CD6666DD5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977" y="3615042"/>
                <a:ext cx="159569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D826BF9B-625C-4E38-9140-C597446E1D87}"/>
              </a:ext>
            </a:extLst>
          </p:cNvPr>
          <p:cNvSpPr/>
          <p:nvPr/>
        </p:nvSpPr>
        <p:spPr>
          <a:xfrm>
            <a:off x="2499849" y="2865771"/>
            <a:ext cx="1632498" cy="32884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0F6510E-DCB2-4ACE-9983-203F6292DC99}"/>
                  </a:ext>
                </a:extLst>
              </p:cNvPr>
              <p:cNvSpPr/>
              <p:nvPr/>
            </p:nvSpPr>
            <p:spPr>
              <a:xfrm>
                <a:off x="4991274" y="4277179"/>
                <a:ext cx="19189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𝑏𝑐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0F6510E-DCB2-4ACE-9983-203F6292D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74" y="4277179"/>
                <a:ext cx="191892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520ED8-17C9-49ED-B96E-A0790BCC6231}"/>
                  </a:ext>
                </a:extLst>
              </p:cNvPr>
              <p:cNvSpPr/>
              <p:nvPr/>
            </p:nvSpPr>
            <p:spPr>
              <a:xfrm>
                <a:off x="6811359" y="4277179"/>
                <a:ext cx="33096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520ED8-17C9-49ED-B96E-A0790BCC6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359" y="4277179"/>
                <a:ext cx="330968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8EB77A-42B0-41E6-897E-88B6689C826A}"/>
                  </a:ext>
                </a:extLst>
              </p:cNvPr>
              <p:cNvSpPr/>
              <p:nvPr/>
            </p:nvSpPr>
            <p:spPr>
              <a:xfrm>
                <a:off x="10045977" y="4279908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=−14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8EB77A-42B0-41E6-897E-88B6689C8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977" y="4279908"/>
                <a:ext cx="164846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BAADC6-60FD-4C52-835B-E5359D7C23AC}"/>
                  </a:ext>
                </a:extLst>
              </p:cNvPr>
              <p:cNvSpPr/>
              <p:nvPr/>
            </p:nvSpPr>
            <p:spPr>
              <a:xfrm>
                <a:off x="2495600" y="5334159"/>
                <a:ext cx="54189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35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BAADC6-60FD-4C52-835B-E5359D7C2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5334159"/>
                <a:ext cx="541891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C867FA5-D08B-4EAC-9D08-58350BD59B62}"/>
                  </a:ext>
                </a:extLst>
              </p:cNvPr>
              <p:cNvSpPr/>
              <p:nvPr/>
            </p:nvSpPr>
            <p:spPr>
              <a:xfrm>
                <a:off x="2499849" y="5866311"/>
                <a:ext cx="49604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35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C867FA5-D08B-4EAC-9D08-58350BD59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849" y="5866311"/>
                <a:ext cx="496046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1148D75-817A-40E2-99E8-16E98BDD620B}"/>
              </a:ext>
            </a:extLst>
          </p:cNvPr>
          <p:cNvSpPr/>
          <p:nvPr/>
        </p:nvSpPr>
        <p:spPr>
          <a:xfrm>
            <a:off x="10312194" y="2278161"/>
            <a:ext cx="1419235" cy="2596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08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/>
      <p:bldP spid="7" grpId="1"/>
      <p:bldP spid="8" grpId="0"/>
      <p:bldP spid="8" grpId="1"/>
      <p:bldP spid="9" grpId="0" animBg="1"/>
      <p:bldP spid="9" grpId="1" animBg="1"/>
      <p:bldP spid="10" grpId="0"/>
      <p:bldP spid="10" grpId="1"/>
      <p:bldP spid="11" grpId="0"/>
      <p:bldP spid="11" grpId="1"/>
      <p:bldP spid="12" grpId="0"/>
      <p:bldP spid="12" grpId="1"/>
      <p:bldP spid="13" grpId="0" animBg="1"/>
      <p:bldP spid="13" grpId="1" animBg="1"/>
      <p:bldP spid="14" grpId="0"/>
      <p:bldP spid="14" grpId="1"/>
      <p:bldP spid="15" grpId="0"/>
      <p:bldP spid="15" grpId="1"/>
      <p:bldP spid="16" grpId="0"/>
      <p:bldP spid="16" grpId="1"/>
      <p:bldP spid="17" grpId="0" animBg="1"/>
      <p:bldP spid="17" grpId="1" animBg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Arithmetic</a:t>
            </a:r>
            <a:r>
              <a:rPr lang="nl-NL" dirty="0"/>
              <a:t> is </a:t>
            </a:r>
            <a:r>
              <a:rPr lang="nl-NL" dirty="0" err="1"/>
              <a:t>manipulation</a:t>
            </a:r>
            <a:r>
              <a:rPr lang="nl-NL" dirty="0"/>
              <a:t> of </a:t>
            </a:r>
            <a:r>
              <a:rPr lang="nl-NL" dirty="0" err="1"/>
              <a:t>numbers</a:t>
            </a:r>
            <a:br>
              <a:rPr lang="nl-NL" dirty="0"/>
            </a:br>
            <a:endParaRPr lang="nl-NL" dirty="0"/>
          </a:p>
          <a:p>
            <a:r>
              <a:rPr lang="nl-NL" dirty="0"/>
              <a:t>Algebra is </a:t>
            </a:r>
            <a:r>
              <a:rPr lang="nl-NL" dirty="0" err="1"/>
              <a:t>manipulation</a:t>
            </a:r>
            <a:r>
              <a:rPr lang="nl-NL" dirty="0"/>
              <a:t> of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variables (</a:t>
            </a:r>
            <a:r>
              <a:rPr lang="nl-NL" dirty="0" err="1"/>
              <a:t>represented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letters)</a:t>
            </a:r>
            <a:br>
              <a:rPr lang="nl-NL" dirty="0"/>
            </a:br>
            <a:endParaRPr lang="nl-NL" dirty="0"/>
          </a:p>
          <a:p>
            <a:r>
              <a:rPr lang="nl-NL" dirty="0"/>
              <a:t>The term algebra </a:t>
            </a:r>
            <a:r>
              <a:rPr lang="nl-NL" dirty="0" err="1"/>
              <a:t>derives</a:t>
            </a:r>
            <a:r>
              <a:rPr lang="nl-NL" dirty="0"/>
              <a:t> from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Arabic</a:t>
            </a:r>
            <a:r>
              <a:rPr lang="nl-NL" dirty="0"/>
              <a:t>. </a:t>
            </a:r>
            <a:r>
              <a:rPr lang="ar-AE" dirty="0"/>
              <a:t>الجبر </a:t>
            </a:r>
            <a:r>
              <a:rPr lang="nl-NL" dirty="0"/>
              <a:t> </a:t>
            </a:r>
            <a:r>
              <a:rPr lang="nl-NL" i="1" dirty="0"/>
              <a:t>al-</a:t>
            </a:r>
            <a:r>
              <a:rPr lang="nl-NL" i="1" dirty="0" err="1"/>
              <a:t>jabr</a:t>
            </a:r>
            <a:r>
              <a:rPr lang="nl-NL" i="1" dirty="0"/>
              <a:t>, </a:t>
            </a:r>
            <a:r>
              <a:rPr lang="nl-NL" dirty="0"/>
              <a:t>from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Persian</a:t>
            </a:r>
            <a:r>
              <a:rPr lang="nl-NL" dirty="0"/>
              <a:t> Muhammad </a:t>
            </a:r>
            <a:r>
              <a:rPr lang="nl-NL" dirty="0" err="1"/>
              <a:t>ibn</a:t>
            </a:r>
            <a:r>
              <a:rPr lang="nl-NL" dirty="0"/>
              <a:t> </a:t>
            </a:r>
            <a:r>
              <a:rPr lang="nl-NL" dirty="0" err="1"/>
              <a:t>Mūsā</a:t>
            </a:r>
            <a:r>
              <a:rPr lang="nl-NL" dirty="0"/>
              <a:t> al-</a:t>
            </a:r>
            <a:r>
              <a:rPr lang="nl-NL" dirty="0" err="1"/>
              <a:t>Khwārizmī</a:t>
            </a:r>
            <a:r>
              <a:rPr lang="nl-NL" dirty="0"/>
              <a:t> (</a:t>
            </a:r>
            <a:r>
              <a:rPr lang="nl-NL" dirty="0" err="1"/>
              <a:t>around</a:t>
            </a:r>
            <a:r>
              <a:rPr lang="nl-NL" dirty="0"/>
              <a:t> 830 AD) </a:t>
            </a:r>
          </a:p>
        </p:txBody>
      </p:sp>
    </p:spTree>
    <p:extLst>
      <p:ext uri="{BB962C8B-B14F-4D97-AF65-F5344CB8AC3E}">
        <p14:creationId xmlns:p14="http://schemas.microsoft.com/office/powerpoint/2010/main" val="4158042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531" y="4924"/>
            <a:ext cx="10286400" cy="62796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Practice 8: Expand the brackets: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355" y="746749"/>
                <a:ext cx="3432381" cy="3412799"/>
              </a:xfrm>
            </p:spPr>
            <p:txBody>
              <a:bodyPr/>
              <a:lstStyle/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b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+8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+12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</m:t>
                        </m:r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355" y="746749"/>
                <a:ext cx="3432381" cy="3412799"/>
              </a:xfrm>
              <a:blipFill>
                <a:blip r:embed="rId2"/>
                <a:stretch>
                  <a:fillRect l="-1954" t="-89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340B0F-AF4D-4C91-8DC1-CF4D2DFC58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558" y="3643526"/>
                <a:ext cx="3672408" cy="27378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b="1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1pPr>
                <a:lvl2pPr marL="360000" indent="-1800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2pPr>
                <a:lvl3pPr marL="630000" indent="-2700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-"/>
                  <a:defRPr sz="24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3pPr>
                <a:lvl4pPr marL="81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2000" b="0" kern="1200">
                    <a:solidFill>
                      <a:schemeClr val="bg1"/>
                    </a:solidFill>
                    <a:latin typeface="Arial (Body)"/>
                    <a:ea typeface="+mn-ea"/>
                    <a:cs typeface="Arial (Body)"/>
                  </a:defRPr>
                </a:lvl4pPr>
                <a:lvl5pPr marL="1080000" indent="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None/>
                  <a:defRPr sz="1600" b="0" kern="1200">
                    <a:solidFill>
                      <a:schemeClr val="bg2"/>
                    </a:solidFill>
                    <a:latin typeface="Arial (Body)"/>
                    <a:ea typeface="+mn-ea"/>
                    <a:cs typeface="Arial (Body)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e>
                    </m:d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+7</m:t>
                        </m:r>
                      </m:e>
                    </m:d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</m:t>
                        </m:r>
                      </m:e>
                    </m:d>
                  </m:oMath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340B0F-AF4D-4C91-8DC1-CF4D2DFC5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58" y="3643526"/>
                <a:ext cx="3672408" cy="2737802"/>
              </a:xfrm>
              <a:prstGeom prst="rect">
                <a:avLst/>
              </a:prstGeom>
              <a:blipFill>
                <a:blip r:embed="rId3"/>
                <a:stretch>
                  <a:fillRect l="-1658" t="-13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03AD0-2D24-41AE-B062-F466C4FCE0EA}"/>
                  </a:ext>
                </a:extLst>
              </p:cNvPr>
              <p:cNvSpPr/>
              <p:nvPr/>
            </p:nvSpPr>
            <p:spPr>
              <a:xfrm>
                <a:off x="2823150" y="6164918"/>
                <a:ext cx="5833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03AD0-2D24-41AE-B062-F466C4FCE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150" y="6164918"/>
                <a:ext cx="58336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39E17E4-61D3-4E7B-8C24-DD34F1A4ED9B}"/>
                  </a:ext>
                </a:extLst>
              </p:cNvPr>
              <p:cNvSpPr/>
              <p:nvPr/>
            </p:nvSpPr>
            <p:spPr>
              <a:xfrm>
                <a:off x="2844967" y="6464855"/>
                <a:ext cx="3662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39E17E4-61D3-4E7B-8C24-DD34F1A4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967" y="6464855"/>
                <a:ext cx="36624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E8152D-B3F3-4253-828D-DD14C755629F}"/>
                  </a:ext>
                </a:extLst>
              </p:cNvPr>
              <p:cNvSpPr/>
              <p:nvPr/>
            </p:nvSpPr>
            <p:spPr>
              <a:xfrm>
                <a:off x="2484762" y="770557"/>
                <a:ext cx="41988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E8152D-B3F3-4253-828D-DD14C7556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762" y="770557"/>
                <a:ext cx="419884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F5B8BAD-7E2D-4D05-B123-44A3234D24E6}"/>
                  </a:ext>
                </a:extLst>
              </p:cNvPr>
              <p:cNvSpPr/>
              <p:nvPr/>
            </p:nvSpPr>
            <p:spPr>
              <a:xfrm>
                <a:off x="2497527" y="1084158"/>
                <a:ext cx="2845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F5B8BAD-7E2D-4D05-B123-44A3234D2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27" y="1084158"/>
                <a:ext cx="28450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42C98-8DE0-4301-BC29-EF767264BCBD}"/>
                  </a:ext>
                </a:extLst>
              </p:cNvPr>
              <p:cNvSpPr/>
              <p:nvPr/>
            </p:nvSpPr>
            <p:spPr>
              <a:xfrm>
                <a:off x="2745479" y="1374797"/>
                <a:ext cx="445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42C98-8DE0-4301-BC29-EF767264B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79" y="1374797"/>
                <a:ext cx="445532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994E4B-B6C4-4041-B0DB-52BD01EF5232}"/>
                  </a:ext>
                </a:extLst>
              </p:cNvPr>
              <p:cNvSpPr/>
              <p:nvPr/>
            </p:nvSpPr>
            <p:spPr>
              <a:xfrm>
                <a:off x="2770221" y="1734102"/>
                <a:ext cx="31014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994E4B-B6C4-4041-B0DB-52BD01EF5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221" y="1734102"/>
                <a:ext cx="31014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9B9565-B8F5-41EA-AE7F-1719EBDD4EEF}"/>
                  </a:ext>
                </a:extLst>
              </p:cNvPr>
              <p:cNvSpPr/>
              <p:nvPr/>
            </p:nvSpPr>
            <p:spPr>
              <a:xfrm>
                <a:off x="2952090" y="2093378"/>
                <a:ext cx="5404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×−3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9B9565-B8F5-41EA-AE7F-1719EBDD4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90" y="2093378"/>
                <a:ext cx="54043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E02F11-3994-4992-AE96-29AF7E2F621B}"/>
                  </a:ext>
                </a:extLst>
              </p:cNvPr>
              <p:cNvSpPr/>
              <p:nvPr/>
            </p:nvSpPr>
            <p:spPr>
              <a:xfrm>
                <a:off x="2952090" y="2445952"/>
                <a:ext cx="3832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−24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−24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E02F11-3994-4992-AE96-29AF7E2F6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90" y="2445952"/>
                <a:ext cx="383245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9C0F25-67A9-4C1F-8523-F9F886C63157}"/>
                  </a:ext>
                </a:extLst>
              </p:cNvPr>
              <p:cNvSpPr/>
              <p:nvPr/>
            </p:nvSpPr>
            <p:spPr>
              <a:xfrm>
                <a:off x="3085964" y="2845143"/>
                <a:ext cx="5571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×−11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−11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9C0F25-67A9-4C1F-8523-F9F886C63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964" y="2845143"/>
                <a:ext cx="55710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E02ED3-21A3-4F63-8DA2-6C846F46B92C}"/>
                  </a:ext>
                </a:extLst>
              </p:cNvPr>
              <p:cNvSpPr/>
              <p:nvPr/>
            </p:nvSpPr>
            <p:spPr>
              <a:xfrm>
                <a:off x="3157531" y="3227030"/>
                <a:ext cx="4217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56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−77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96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−132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8E02ED3-21A3-4F63-8DA2-6C846F46B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531" y="3227030"/>
                <a:ext cx="421718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9C3D5A-96D6-45B3-97A6-FD1DB9CB84C4}"/>
                  </a:ext>
                </a:extLst>
              </p:cNvPr>
              <p:cNvSpPr/>
              <p:nvPr/>
            </p:nvSpPr>
            <p:spPr>
              <a:xfrm>
                <a:off x="2845728" y="3667334"/>
                <a:ext cx="51402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×−1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9C3D5A-96D6-45B3-97A6-FD1DB9CB8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728" y="3667334"/>
                <a:ext cx="514025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A72209-987F-4A8A-A5C1-177A7EF03C3C}"/>
                  </a:ext>
                </a:extLst>
              </p:cNvPr>
              <p:cNvSpPr/>
              <p:nvPr/>
            </p:nvSpPr>
            <p:spPr>
              <a:xfrm>
                <a:off x="2883227" y="4054112"/>
                <a:ext cx="333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A72209-987F-4A8A-A5C1-177A7EF03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227" y="4054112"/>
                <a:ext cx="33328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EC0BB-03B0-457B-9195-A39446B4FF7E}"/>
                  </a:ext>
                </a:extLst>
              </p:cNvPr>
              <p:cNvSpPr/>
              <p:nvPr/>
            </p:nvSpPr>
            <p:spPr>
              <a:xfrm>
                <a:off x="2845728" y="4422405"/>
                <a:ext cx="5313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EC0BB-03B0-457B-9195-A39446B4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728" y="4422405"/>
                <a:ext cx="531337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11253B-FD3D-41DF-BDF6-D41DA1D302B7}"/>
                  </a:ext>
                </a:extLst>
              </p:cNvPr>
              <p:cNvSpPr/>
              <p:nvPr/>
            </p:nvSpPr>
            <p:spPr>
              <a:xfrm>
                <a:off x="2863247" y="4797805"/>
                <a:ext cx="333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11253B-FD3D-41DF-BDF6-D41DA1D30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47" y="4797805"/>
                <a:ext cx="333283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89008D-2B37-45DB-A311-61B3EC642F5C}"/>
                  </a:ext>
                </a:extLst>
              </p:cNvPr>
              <p:cNvSpPr/>
              <p:nvPr/>
            </p:nvSpPr>
            <p:spPr>
              <a:xfrm>
                <a:off x="2749744" y="5170159"/>
                <a:ext cx="51855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  <m: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89008D-2B37-45DB-A311-61B3EC642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744" y="5170159"/>
                <a:ext cx="518558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5EF537-EFBF-4521-A03F-44FA0FEF30F5}"/>
                  </a:ext>
                </a:extLst>
              </p:cNvPr>
              <p:cNvSpPr/>
              <p:nvPr/>
            </p:nvSpPr>
            <p:spPr>
              <a:xfrm>
                <a:off x="2745479" y="5514974"/>
                <a:ext cx="38115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b="0" i="1" smtClean="0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nl-NL" i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−49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5EF537-EFBF-4521-A03F-44FA0FEF3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79" y="5514974"/>
                <a:ext cx="381155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0DC3D5-EE5C-4E89-A105-D0E98F091159}"/>
                  </a:ext>
                </a:extLst>
              </p:cNvPr>
              <p:cNvSpPr/>
              <p:nvPr/>
            </p:nvSpPr>
            <p:spPr>
              <a:xfrm>
                <a:off x="6957944" y="865159"/>
                <a:ext cx="1669047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0DC3D5-EE5C-4E89-A105-D0E98F091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944" y="865159"/>
                <a:ext cx="166904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E1BABC-DFA4-495A-B1E0-375E517C3BFC}"/>
                  </a:ext>
                </a:extLst>
              </p:cNvPr>
              <p:cNvSpPr/>
              <p:nvPr/>
            </p:nvSpPr>
            <p:spPr>
              <a:xfrm>
                <a:off x="7324582" y="1515103"/>
                <a:ext cx="1797287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E1BABC-DFA4-495A-B1E0-375E517C3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582" y="1515103"/>
                <a:ext cx="179728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0DE248-836D-4D92-B7F6-95D033D8BB0B}"/>
                  </a:ext>
                </a:extLst>
              </p:cNvPr>
              <p:cNvSpPr/>
              <p:nvPr/>
            </p:nvSpPr>
            <p:spPr>
              <a:xfrm>
                <a:off x="8626991" y="2261286"/>
                <a:ext cx="2355132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=−24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0DE248-836D-4D92-B7F6-95D033D8B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991" y="2261286"/>
                <a:ext cx="235513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D918FD-1300-4ED3-A799-2CB903366118}"/>
                  </a:ext>
                </a:extLst>
              </p:cNvPr>
              <p:cNvSpPr/>
              <p:nvPr/>
            </p:nvSpPr>
            <p:spPr>
              <a:xfrm>
                <a:off x="8779391" y="3073386"/>
                <a:ext cx="2310248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=56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+19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−132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D918FD-1300-4ED3-A799-2CB903366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391" y="3073386"/>
                <a:ext cx="2310248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4568489-7B84-47C2-A4FE-3725AD27D231}"/>
                  </a:ext>
                </a:extLst>
              </p:cNvPr>
              <p:cNvSpPr/>
              <p:nvPr/>
            </p:nvSpPr>
            <p:spPr>
              <a:xfrm>
                <a:off x="8153649" y="3810179"/>
                <a:ext cx="2220223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4568489-7B84-47C2-A4FE-3725AD27D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649" y="3810179"/>
                <a:ext cx="222022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FACA0B-6D96-4173-BB3F-97CD667367AA}"/>
                  </a:ext>
                </a:extLst>
              </p:cNvPr>
              <p:cNvSpPr/>
              <p:nvPr/>
            </p:nvSpPr>
            <p:spPr>
              <a:xfrm>
                <a:off x="8276939" y="4607071"/>
                <a:ext cx="2220223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FACA0B-6D96-4173-BB3F-97CD66736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939" y="4607071"/>
                <a:ext cx="222022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085FF8-EECC-4C6F-8440-DF144D0CD4D6}"/>
                  </a:ext>
                </a:extLst>
              </p:cNvPr>
              <p:cNvSpPr/>
              <p:nvPr/>
            </p:nvSpPr>
            <p:spPr>
              <a:xfrm>
                <a:off x="8021629" y="5300533"/>
                <a:ext cx="2698944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+14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−49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085FF8-EECC-4C6F-8440-DF144D0CD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629" y="5300533"/>
                <a:ext cx="269894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A983B51-7FFD-4E40-A96F-8B2B57DC8719}"/>
                  </a:ext>
                </a:extLst>
              </p:cNvPr>
              <p:cNvSpPr/>
              <p:nvPr/>
            </p:nvSpPr>
            <p:spPr>
              <a:xfrm>
                <a:off x="8770681" y="6289119"/>
                <a:ext cx="2032864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−13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A983B51-7FFD-4E40-A96F-8B2B57DC8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681" y="6289119"/>
                <a:ext cx="2032864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7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C7AED-CACF-4B2A-8253-A945A384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6B9176-BFF7-4D2A-9548-EFA9FB12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90CD9-9047-44AB-A399-68F22121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&amp; </a:t>
            </a:r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mewrk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012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78638"/>
            <a:ext cx="3384376" cy="627960"/>
          </a:xfrm>
        </p:spPr>
        <p:txBody>
          <a:bodyPr/>
          <a:lstStyle/>
          <a:p>
            <a:r>
              <a:rPr lang="en-US" dirty="0"/>
              <a:t>Overview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9" y="1820387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3480273"/>
                  </p:ext>
                </p:extLst>
              </p:nvPr>
            </p:nvGraphicFramePr>
            <p:xfrm>
              <a:off x="999589" y="1820387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7" y="1151865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979825"/>
                  </p:ext>
                </p:extLst>
              </p:nvPr>
            </p:nvGraphicFramePr>
            <p:xfrm>
              <a:off x="5561987" y="1151865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4587" r="-1623" b="-4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90" y="4511619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9590" y="4511619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435" r="-1299" b="-54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90" y="507105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9590" y="507105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5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43965" y="1286605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Notation rules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5138159" y="616305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Fraction rules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1384" y="395218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rules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7" y="1830846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6204663"/>
                  </p:ext>
                </p:extLst>
              </p:nvPr>
            </p:nvGraphicFramePr>
            <p:xfrm>
              <a:off x="5561987" y="1830846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102" r="-1623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7" y="244154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6164760"/>
                  </p:ext>
                </p:extLst>
              </p:nvPr>
            </p:nvGraphicFramePr>
            <p:xfrm>
              <a:off x="5561987" y="244154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5376" r="-1623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7" y="3616267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2125072"/>
                  </p:ext>
                </p:extLst>
              </p:nvPr>
            </p:nvGraphicFramePr>
            <p:xfrm>
              <a:off x="5561987" y="3616267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5208" r="-1623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90" y="5632267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9590" y="5632267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90" y="5993942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9590" y="5993942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61986" y="301158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636504"/>
                  </p:ext>
                </p:extLst>
              </p:nvPr>
            </p:nvGraphicFramePr>
            <p:xfrm>
              <a:off x="5561986" y="301158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5208" r="-1623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4191" y="422212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5690219"/>
                  </p:ext>
                </p:extLst>
              </p:nvPr>
            </p:nvGraphicFramePr>
            <p:xfrm>
              <a:off x="5584191" y="4222124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57233" y="4802186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4766284"/>
                  </p:ext>
                </p:extLst>
              </p:nvPr>
            </p:nvGraphicFramePr>
            <p:xfrm>
              <a:off x="5557233" y="4802186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35065" t="-4902" r="-1299" b="-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5609" y="1126453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559925"/>
                  </p:ext>
                </p:extLst>
              </p:nvPr>
            </p:nvGraphicFramePr>
            <p:xfrm>
              <a:off x="8825609" y="1126453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5610" y="1524086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296002"/>
                  </p:ext>
                </p:extLst>
              </p:nvPr>
            </p:nvGraphicFramePr>
            <p:xfrm>
              <a:off x="8825610" y="1524086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4654" t="-8197" r="-110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5610" y="1919496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1915513"/>
                  </p:ext>
                </p:extLst>
              </p:nvPr>
            </p:nvGraphicFramePr>
            <p:xfrm>
              <a:off x="8825610" y="1919496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6654" y="232628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84829"/>
                  </p:ext>
                </p:extLst>
              </p:nvPr>
            </p:nvGraphicFramePr>
            <p:xfrm>
              <a:off x="8846654" y="232628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8065" r="-109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57066" y="2702077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2762309"/>
                  </p:ext>
                </p:extLst>
              </p:nvPr>
            </p:nvGraphicFramePr>
            <p:xfrm>
              <a:off x="8857066" y="2702077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951" t="-4902" r="-1366" b="-4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64010" y="3287300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1149342"/>
                  </p:ext>
                </p:extLst>
              </p:nvPr>
            </p:nvGraphicFramePr>
            <p:xfrm>
              <a:off x="8864010" y="3287300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3014" t="-5000" r="-1370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9" y="2381600"/>
              <a:ext cx="378091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293014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564302"/>
                  </p:ext>
                </p:extLst>
              </p:nvPr>
            </p:nvGraphicFramePr>
            <p:xfrm>
              <a:off x="999589" y="2381600"/>
              <a:ext cx="378091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293014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14945" t="-8065" r="-73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9" y="2763242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3018650"/>
                  </p:ext>
                </p:extLst>
              </p:nvPr>
            </p:nvGraphicFramePr>
            <p:xfrm>
              <a:off x="999589" y="2763242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179" t="-8065" r="-1194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8457258" y="631057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 rules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8444953" y="381281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Root rules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4910" y="4242249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0603656"/>
                  </p:ext>
                </p:extLst>
              </p:nvPr>
            </p:nvGraphicFramePr>
            <p:xfrm>
              <a:off x="8824910" y="4242249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6849" r="-1108" b="-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4910" y="468091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36580"/>
                  </p:ext>
                </p:extLst>
              </p:nvPr>
            </p:nvGraphicFramePr>
            <p:xfrm>
              <a:off x="8824910" y="468091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4910" y="5074456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7774409"/>
                  </p:ext>
                </p:extLst>
              </p:nvPr>
            </p:nvGraphicFramePr>
            <p:xfrm>
              <a:off x="8824910" y="5074456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8" y="3160736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106928"/>
                  </p:ext>
                </p:extLst>
              </p:nvPr>
            </p:nvGraphicFramePr>
            <p:xfrm>
              <a:off x="999588" y="3160736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563" t="-8065" r="-1114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3049" y="5482874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850320"/>
                  </p:ext>
                </p:extLst>
              </p:nvPr>
            </p:nvGraphicFramePr>
            <p:xfrm>
              <a:off x="8843049" y="5482874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33209" t="-4950" r="-1493" b="-4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7484" y="6095459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4437716"/>
                  </p:ext>
                </p:extLst>
              </p:nvPr>
            </p:nvGraphicFramePr>
            <p:xfrm>
              <a:off x="8827484" y="6095459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2427" t="-4630" r="-1055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3748" y="4253451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9430658"/>
                  </p:ext>
                </p:extLst>
              </p:nvPr>
            </p:nvGraphicFramePr>
            <p:xfrm>
              <a:off x="8843748" y="4253451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6654" y="467271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1941239"/>
                  </p:ext>
                </p:extLst>
              </p:nvPr>
            </p:nvGraphicFramePr>
            <p:xfrm>
              <a:off x="8846654" y="467271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3967" t="-8065" r="-110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43748" y="5068974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153"/>
                  </p:ext>
                </p:extLst>
              </p:nvPr>
            </p:nvGraphicFramePr>
            <p:xfrm>
              <a:off x="8843748" y="5068974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4242" t="-7463" r="-1102" b="-149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9588" y="35582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353157"/>
                  </p:ext>
                </p:extLst>
              </p:nvPr>
            </p:nvGraphicFramePr>
            <p:xfrm>
              <a:off x="999588" y="35582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29310" t="-8065" r="-1437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3841968" y="534601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Brackets rules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21039" y="5905449"/>
              <a:ext cx="341614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7093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544343"/>
                  </p:ext>
                </p:extLst>
              </p:nvPr>
            </p:nvGraphicFramePr>
            <p:xfrm>
              <a:off x="4021039" y="5905449"/>
              <a:ext cx="341614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7093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26233" t="-8065" r="-897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83302" y="637428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3302" y="637428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21039" y="6300899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2810395"/>
                  </p:ext>
                </p:extLst>
              </p:nvPr>
            </p:nvGraphicFramePr>
            <p:xfrm>
              <a:off x="4021039" y="6300899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17764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77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782D-3B9D-443A-A8EB-58246D45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Wrk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8384-8395-4577-868B-4FEAB666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8FE4E-77C4-4B2F-87C2-09873572E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9496" y="1790841"/>
            <a:ext cx="9817091" cy="4662495"/>
          </a:xfrm>
        </p:spPr>
        <p:txBody>
          <a:bodyPr>
            <a:normAutofit/>
          </a:bodyPr>
          <a:lstStyle/>
          <a:p>
            <a:r>
              <a:rPr lang="nl-NL" b="0" dirty="0" err="1"/>
              <a:t>Theory</a:t>
            </a:r>
            <a:r>
              <a:rPr lang="nl-NL" b="0" dirty="0"/>
              <a:t>:</a:t>
            </a:r>
            <a:br>
              <a:rPr lang="nl-NL" b="0" dirty="0"/>
            </a:br>
            <a:r>
              <a:rPr lang="nl-NL" b="0" dirty="0" err="1"/>
              <a:t>Chapter</a:t>
            </a:r>
            <a:r>
              <a:rPr lang="nl-NL" b="0" dirty="0"/>
              <a:t> 4, pages 30-39</a:t>
            </a:r>
          </a:p>
          <a:p>
            <a:endParaRPr lang="nl-NL" b="0" dirty="0"/>
          </a:p>
          <a:p>
            <a:pPr marL="0" indent="0"/>
            <a:r>
              <a:rPr lang="nl-NL" b="0" dirty="0" err="1"/>
              <a:t>Selected</a:t>
            </a:r>
            <a:r>
              <a:rPr lang="nl-NL" b="0" dirty="0"/>
              <a:t> </a:t>
            </a:r>
            <a:r>
              <a:rPr lang="nl-NL" b="0" dirty="0" err="1"/>
              <a:t>exercises</a:t>
            </a:r>
            <a:r>
              <a:rPr lang="nl-NL" b="0" dirty="0"/>
              <a:t>:</a:t>
            </a:r>
            <a:br>
              <a:rPr lang="nl-NL" b="0" dirty="0"/>
            </a:br>
            <a:r>
              <a:rPr lang="nl-NL" b="0" dirty="0"/>
              <a:t>	</a:t>
            </a:r>
            <a:r>
              <a:rPr lang="en-US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page 30: 	4.1	4.2	4.3	4.4	4.5</a:t>
            </a:r>
            <a:br>
              <a:rPr lang="en-US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	page 32: 4.9	4.10	4.11	4.12	4.13	4.14	4.15</a:t>
            </a:r>
          </a:p>
          <a:p>
            <a:pPr marL="0" indent="0"/>
            <a:r>
              <a:rPr lang="en-US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	page 34: 	4.21	4.22	4.23	4.24	</a:t>
            </a:r>
          </a:p>
          <a:p>
            <a:pPr marL="0" indent="0"/>
            <a:r>
              <a:rPr lang="en-US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	page 36:  4.33	4.34	4.35	4.36	4.37		</a:t>
            </a:r>
          </a:p>
          <a:p>
            <a:pPr marL="0" indent="0"/>
            <a:r>
              <a:rPr lang="en-US" altLang="en-US" b="0">
                <a:latin typeface="Cambria Math" panose="02040503050406030204" pitchFamily="18" charset="0"/>
                <a:ea typeface="Cambria Math" panose="02040503050406030204" pitchFamily="18" charset="0"/>
              </a:rPr>
              <a:t>	page </a:t>
            </a:r>
            <a:r>
              <a:rPr lang="en-US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38: 	4.45	4.46	4.47	4.48</a:t>
            </a:r>
            <a:endParaRPr lang="nl-NL" b="0" dirty="0"/>
          </a:p>
        </p:txBody>
      </p:sp>
      <p:pic>
        <p:nvPicPr>
          <p:cNvPr id="2050" name="Picture 2" descr="Afbeeldingsresultaat voor all you need in maths">
            <a:extLst>
              <a:ext uri="{FF2B5EF4-FFF2-40B4-BE49-F238E27FC236}">
                <a16:creationId xmlns:a16="http://schemas.microsoft.com/office/drawing/2014/main" id="{DAA85E05-BE80-49B6-A435-18B0BC5F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706" y="869057"/>
            <a:ext cx="1302375" cy="18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3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8"/>
    </mc:Choice>
    <mc:Fallback xmlns="">
      <p:transition spd="slow" advTm="36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F63F0-DB84-4424-9C99-A82AF89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7F4A-3F4A-438F-9FF6-09A61E86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1: Priority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33C90-912E-4478-BD51-8FB13E14F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Know which operation to perform first</a:t>
            </a:r>
          </a:p>
        </p:txBody>
      </p:sp>
      <p:pic>
        <p:nvPicPr>
          <p:cNvPr id="5" name="Picture 2" descr="funny-Joker-math-problem">
            <a:extLst>
              <a:ext uri="{FF2B5EF4-FFF2-40B4-BE49-F238E27FC236}">
                <a16:creationId xmlns:a16="http://schemas.microsoft.com/office/drawing/2014/main" id="{8C4E4EA5-3135-409D-A001-3114305CB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0"/>
          <a:stretch/>
        </p:blipFill>
        <p:spPr bwMode="auto">
          <a:xfrm>
            <a:off x="6394928" y="3212976"/>
            <a:ext cx="525463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07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9761A-7868-495A-A0A2-BC9A3538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249DC-A97E-4C9A-AC1E-B9AA0627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Priority </a:t>
            </a:r>
            <a:r>
              <a:rPr lang="nl-NL" dirty="0" err="1"/>
              <a:t>rules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343E3-CA64-4B39-9A2C-C6A5BAA63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1504" y="1968728"/>
            <a:ext cx="9865096" cy="4608512"/>
          </a:xfrm>
        </p:spPr>
        <p:txBody>
          <a:bodyPr/>
          <a:lstStyle/>
          <a:p>
            <a:r>
              <a:rPr lang="nl-NL" dirty="0"/>
              <a:t>Most common priority (</a:t>
            </a:r>
            <a:r>
              <a:rPr lang="nl-NL" dirty="0" err="1"/>
              <a:t>precedence</a:t>
            </a:r>
            <a:r>
              <a:rPr lang="nl-NL" dirty="0"/>
              <a:t>) </a:t>
            </a:r>
            <a:r>
              <a:rPr lang="nl-NL" dirty="0" err="1"/>
              <a:t>rules</a:t>
            </a:r>
            <a:r>
              <a:rPr lang="nl-NL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Parenthesis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Powers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Roots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Multiplication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Division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Addition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Subtraction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endParaRPr lang="nl-NL" dirty="0"/>
          </a:p>
          <a:p>
            <a:pPr marL="0" indent="0"/>
            <a:r>
              <a:rPr lang="nl-NL" dirty="0"/>
              <a:t>Operations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, go from </a:t>
            </a:r>
            <a:r>
              <a:rPr lang="nl-NL" dirty="0" err="1"/>
              <a:t>left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right.</a:t>
            </a:r>
          </a:p>
        </p:txBody>
      </p:sp>
    </p:spTree>
    <p:extLst>
      <p:ext uri="{BB962C8B-B14F-4D97-AF65-F5344CB8AC3E}">
        <p14:creationId xmlns:p14="http://schemas.microsoft.com/office/powerpoint/2010/main" val="29280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2B7A1-2919-4C87-867C-FC08000E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41A379-0302-4EFB-AADC-613B66C5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Examples</a:t>
            </a:r>
            <a:endParaRPr lang="nl-NL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E142885-3380-4F6F-8AEA-AD5C5622A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0288" y="767936"/>
            <a:ext cx="4194209" cy="2794743"/>
          </a:xfrm>
        </p:spPr>
        <p:txBody>
          <a:bodyPr/>
          <a:lstStyle/>
          <a:p>
            <a:r>
              <a:rPr lang="nl-NL" sz="1800" dirty="0"/>
              <a:t>Most common priority (</a:t>
            </a:r>
            <a:r>
              <a:rPr lang="nl-NL" sz="1800" dirty="0" err="1"/>
              <a:t>precedence</a:t>
            </a:r>
            <a:r>
              <a:rPr lang="nl-NL" sz="1800" dirty="0"/>
              <a:t>) </a:t>
            </a:r>
            <a:br>
              <a:rPr lang="nl-NL" sz="1800" dirty="0"/>
            </a:br>
            <a:r>
              <a:rPr lang="nl-NL" sz="1800" dirty="0" err="1"/>
              <a:t>rules</a:t>
            </a:r>
            <a:r>
              <a:rPr lang="nl-NL" sz="18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800" dirty="0"/>
              <a:t>Parenthesis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800" dirty="0"/>
              <a:t>Powers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Roots</a:t>
            </a:r>
            <a:endParaRPr lang="nl-NL" sz="1800" dirty="0"/>
          </a:p>
          <a:p>
            <a:pPr marL="514350" indent="-514350">
              <a:buFont typeface="+mj-lt"/>
              <a:buAutoNum type="arabicPeriod"/>
            </a:pPr>
            <a:r>
              <a:rPr lang="nl-NL" sz="1800" dirty="0" err="1"/>
              <a:t>Multiplication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Division</a:t>
            </a:r>
            <a:endParaRPr lang="nl-NL" sz="1800" dirty="0"/>
          </a:p>
          <a:p>
            <a:pPr marL="514350" indent="-514350">
              <a:buFont typeface="+mj-lt"/>
              <a:buAutoNum type="arabicPeriod"/>
            </a:pPr>
            <a:r>
              <a:rPr lang="nl-NL" sz="1800" dirty="0" err="1"/>
              <a:t>Addition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Subtraction</a:t>
            </a:r>
            <a:endParaRPr lang="nl-NL" sz="1800" dirty="0"/>
          </a:p>
          <a:p>
            <a:pPr marL="514350" indent="-514350">
              <a:buFont typeface="+mj-lt"/>
              <a:buAutoNum type="arabicPeriod"/>
            </a:pPr>
            <a:endParaRPr lang="nl-NL" sz="1800" dirty="0"/>
          </a:p>
          <a:p>
            <a:pPr marL="0" indent="0"/>
            <a:r>
              <a:rPr lang="nl-NL" sz="1800" dirty="0"/>
              <a:t>Operations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same</a:t>
            </a:r>
            <a:r>
              <a:rPr lang="nl-NL" sz="1800" dirty="0"/>
              <a:t> </a:t>
            </a:r>
            <a:r>
              <a:rPr lang="nl-NL" sz="1800" dirty="0" err="1"/>
              <a:t>group</a:t>
            </a:r>
            <a:r>
              <a:rPr lang="nl-NL" sz="1800" dirty="0"/>
              <a:t>, </a:t>
            </a:r>
            <a:br>
              <a:rPr lang="nl-NL" sz="1800" dirty="0"/>
            </a:br>
            <a:r>
              <a:rPr lang="nl-NL" sz="1800" dirty="0"/>
              <a:t>go from </a:t>
            </a:r>
            <a:r>
              <a:rPr lang="nl-NL" sz="1800" dirty="0" err="1"/>
              <a:t>left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right.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88A863-2E52-466E-9013-55F15569093F}"/>
              </a:ext>
            </a:extLst>
          </p:cNvPr>
          <p:cNvSpPr/>
          <p:nvPr/>
        </p:nvSpPr>
        <p:spPr>
          <a:xfrm>
            <a:off x="1343472" y="1924992"/>
            <a:ext cx="2088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– 7 + 8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6491BE-FDC1-482C-B159-0BD2E3E588BB}"/>
              </a:ext>
            </a:extLst>
          </p:cNvPr>
          <p:cNvSpPr/>
          <p:nvPr/>
        </p:nvSpPr>
        <p:spPr>
          <a:xfrm>
            <a:off x="1559496" y="1929154"/>
            <a:ext cx="432048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3213F1-12BB-4E46-ABDE-87666ECE4EA8}"/>
              </a:ext>
            </a:extLst>
          </p:cNvPr>
          <p:cNvSpPr/>
          <p:nvPr/>
        </p:nvSpPr>
        <p:spPr>
          <a:xfrm>
            <a:off x="1991544" y="1929154"/>
            <a:ext cx="432048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30F97-8E06-459E-B974-5CC81FBCA645}"/>
              </a:ext>
            </a:extLst>
          </p:cNvPr>
          <p:cNvSpPr/>
          <p:nvPr/>
        </p:nvSpPr>
        <p:spPr>
          <a:xfrm>
            <a:off x="7994819" y="2286877"/>
            <a:ext cx="3744416" cy="46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AB776-05FC-44DD-B989-834967A7E2FD}"/>
              </a:ext>
            </a:extLst>
          </p:cNvPr>
          <p:cNvSpPr/>
          <p:nvPr/>
        </p:nvSpPr>
        <p:spPr>
          <a:xfrm>
            <a:off x="7952964" y="2996727"/>
            <a:ext cx="3744416" cy="68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B25C89-FA94-4A25-BD61-F4DEEB6DA8F0}"/>
              </a:ext>
            </a:extLst>
          </p:cNvPr>
          <p:cNvSpPr/>
          <p:nvPr/>
        </p:nvSpPr>
        <p:spPr>
          <a:xfrm>
            <a:off x="2866493" y="1929154"/>
            <a:ext cx="2088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(5 – 7) + 8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9D280-CD5D-474D-A740-1F56606B6CF2}"/>
              </a:ext>
            </a:extLst>
          </p:cNvPr>
          <p:cNvSpPr/>
          <p:nvPr/>
        </p:nvSpPr>
        <p:spPr>
          <a:xfrm>
            <a:off x="4651880" y="1934476"/>
            <a:ext cx="2088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-2 + 8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179C-EEED-4C92-A9EB-D2B1B9B9FA15}"/>
              </a:ext>
            </a:extLst>
          </p:cNvPr>
          <p:cNvSpPr/>
          <p:nvPr/>
        </p:nvSpPr>
        <p:spPr>
          <a:xfrm>
            <a:off x="5871367" y="1934476"/>
            <a:ext cx="724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FA0FA-6653-4330-AAA5-900FD4E4B8B9}"/>
              </a:ext>
            </a:extLst>
          </p:cNvPr>
          <p:cNvSpPr/>
          <p:nvPr/>
        </p:nvSpPr>
        <p:spPr>
          <a:xfrm>
            <a:off x="1366418" y="3181886"/>
            <a:ext cx="16921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– 5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BDDCB3-67EE-45A5-9B4A-182B1FD07A73}"/>
              </a:ext>
            </a:extLst>
          </p:cNvPr>
          <p:cNvSpPr/>
          <p:nvPr/>
        </p:nvSpPr>
        <p:spPr>
          <a:xfrm>
            <a:off x="1546438" y="3181886"/>
            <a:ext cx="432048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575B36-5B91-4B68-AFAC-7295575D28D2}"/>
              </a:ext>
            </a:extLst>
          </p:cNvPr>
          <p:cNvSpPr/>
          <p:nvPr/>
        </p:nvSpPr>
        <p:spPr>
          <a:xfrm>
            <a:off x="2011831" y="3177725"/>
            <a:ext cx="432048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364231-6EB1-4A3C-A1B9-3DF2D00F2352}"/>
              </a:ext>
            </a:extLst>
          </p:cNvPr>
          <p:cNvSpPr/>
          <p:nvPr/>
        </p:nvSpPr>
        <p:spPr>
          <a:xfrm>
            <a:off x="8002143" y="1977612"/>
            <a:ext cx="3744416" cy="78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A86A48-0126-4C70-86B1-339612502741}"/>
              </a:ext>
            </a:extLst>
          </p:cNvPr>
          <p:cNvSpPr/>
          <p:nvPr/>
        </p:nvSpPr>
        <p:spPr>
          <a:xfrm>
            <a:off x="2824510" y="3173052"/>
            <a:ext cx="2088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– (5</a:t>
            </a:r>
            <a:r>
              <a:rPr lang="en-US" sz="2400" dirty="0">
                <a:solidFill>
                  <a:schemeClr val="bg1"/>
                </a:solidFill>
                <a:ea typeface="Cambria Math" panose="02040503050406030204" pitchFamily="18" charset="0"/>
              </a:rPr>
              <a:t> x</a:t>
            </a:r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3)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B1CEA3-180B-4B08-AF88-212381CFEC11}"/>
              </a:ext>
            </a:extLst>
          </p:cNvPr>
          <p:cNvSpPr/>
          <p:nvPr/>
        </p:nvSpPr>
        <p:spPr>
          <a:xfrm>
            <a:off x="4631498" y="3181886"/>
            <a:ext cx="2088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– 15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1C4042-AEA5-40BE-98C2-47E941F7941E}"/>
              </a:ext>
            </a:extLst>
          </p:cNvPr>
          <p:cNvSpPr/>
          <p:nvPr/>
        </p:nvSpPr>
        <p:spPr>
          <a:xfrm>
            <a:off x="5824808" y="3187171"/>
            <a:ext cx="724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-11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1EBED7-C388-4C75-83CA-4CDDC60EEF25}"/>
              </a:ext>
            </a:extLst>
          </p:cNvPr>
          <p:cNvSpPr/>
          <p:nvPr/>
        </p:nvSpPr>
        <p:spPr>
          <a:xfrm>
            <a:off x="1372508" y="4293096"/>
            <a:ext cx="2478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 ÷ 2(1</a:t>
            </a:r>
            <a:r>
              <a:rPr lang="en-US" sz="2400" dirty="0">
                <a:solidFill>
                  <a:schemeClr val="bg1"/>
                </a:solidFill>
                <a:ea typeface="Cambria Math" panose="02040503050406030204" pitchFamily="18" charset="0"/>
              </a:rPr>
              <a:t> +</a:t>
            </a:r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2)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BF378-CF6D-4EFA-A885-E7DD172B91DB}"/>
              </a:ext>
            </a:extLst>
          </p:cNvPr>
          <p:cNvSpPr/>
          <p:nvPr/>
        </p:nvSpPr>
        <p:spPr>
          <a:xfrm>
            <a:off x="7896200" y="1341180"/>
            <a:ext cx="3744416" cy="46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E391B0-BED9-46F3-BDEA-B570E4598121}"/>
              </a:ext>
            </a:extLst>
          </p:cNvPr>
          <p:cNvSpPr/>
          <p:nvPr/>
        </p:nvSpPr>
        <p:spPr>
          <a:xfrm>
            <a:off x="2050494" y="4306048"/>
            <a:ext cx="1080120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D9DC3B-B005-4173-9E6F-799923E624EC}"/>
              </a:ext>
            </a:extLst>
          </p:cNvPr>
          <p:cNvSpPr/>
          <p:nvPr/>
        </p:nvSpPr>
        <p:spPr>
          <a:xfrm>
            <a:off x="3335290" y="4274743"/>
            <a:ext cx="21715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 ÷ 2 </a:t>
            </a:r>
            <a:r>
              <a:rPr lang="en-US" sz="2400" dirty="0">
                <a:solidFill>
                  <a:schemeClr val="bg1"/>
                </a:solidFill>
                <a:ea typeface="Cambria Math" panose="02040503050406030204" pitchFamily="18" charset="0"/>
              </a:rPr>
              <a:t>x </a:t>
            </a:r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54105F-780A-430D-BF2D-148914FA3B10}"/>
              </a:ext>
            </a:extLst>
          </p:cNvPr>
          <p:cNvSpPr/>
          <p:nvPr/>
        </p:nvSpPr>
        <p:spPr>
          <a:xfrm>
            <a:off x="3562662" y="4273396"/>
            <a:ext cx="432048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0DF7A34-649F-4CF8-929A-716A37D535D3}"/>
              </a:ext>
            </a:extLst>
          </p:cNvPr>
          <p:cNvSpPr/>
          <p:nvPr/>
        </p:nvSpPr>
        <p:spPr>
          <a:xfrm>
            <a:off x="4059303" y="4257994"/>
            <a:ext cx="432048" cy="461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578031-22E7-40C5-A4B1-E4EEB06ACA97}"/>
              </a:ext>
            </a:extLst>
          </p:cNvPr>
          <p:cNvSpPr/>
          <p:nvPr/>
        </p:nvSpPr>
        <p:spPr>
          <a:xfrm>
            <a:off x="7982049" y="1989228"/>
            <a:ext cx="3744416" cy="46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D15CDC-EF25-4A32-8A0C-132472985D2D}"/>
              </a:ext>
            </a:extLst>
          </p:cNvPr>
          <p:cNvSpPr/>
          <p:nvPr/>
        </p:nvSpPr>
        <p:spPr>
          <a:xfrm>
            <a:off x="7960288" y="2991645"/>
            <a:ext cx="3744416" cy="68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71C69A-0F43-46A6-9108-2C74607F0064}"/>
              </a:ext>
            </a:extLst>
          </p:cNvPr>
          <p:cNvSpPr/>
          <p:nvPr/>
        </p:nvSpPr>
        <p:spPr>
          <a:xfrm>
            <a:off x="4864915" y="4268601"/>
            <a:ext cx="21715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(6 ÷ 2) </a:t>
            </a:r>
            <a:r>
              <a:rPr lang="en-US" sz="2400" dirty="0">
                <a:solidFill>
                  <a:schemeClr val="bg1"/>
                </a:solidFill>
                <a:ea typeface="Cambria Math" panose="02040503050406030204" pitchFamily="18" charset="0"/>
              </a:rPr>
              <a:t>x </a:t>
            </a:r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214FE0-4062-42D9-8181-6C81AB442824}"/>
              </a:ext>
            </a:extLst>
          </p:cNvPr>
          <p:cNvSpPr/>
          <p:nvPr/>
        </p:nvSpPr>
        <p:spPr>
          <a:xfrm>
            <a:off x="6646206" y="4259980"/>
            <a:ext cx="1695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r>
              <a:rPr lang="en-US" sz="2400" dirty="0">
                <a:solidFill>
                  <a:schemeClr val="bg1"/>
                </a:solidFill>
                <a:ea typeface="Cambria Math" panose="02040503050406030204" pitchFamily="18" charset="0"/>
              </a:rPr>
              <a:t>x </a:t>
            </a:r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=	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B94A7C-4124-4833-AC1F-B20676C3430E}"/>
              </a:ext>
            </a:extLst>
          </p:cNvPr>
          <p:cNvSpPr/>
          <p:nvPr/>
        </p:nvSpPr>
        <p:spPr>
          <a:xfrm>
            <a:off x="7661734" y="4261546"/>
            <a:ext cx="724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3" grpId="0" animBg="1"/>
      <p:bldP spid="23" grpId="1" animBg="1"/>
      <p:bldP spid="24" grpId="0" animBg="1"/>
      <p:bldP spid="24" grpId="1" animBg="1"/>
      <p:bldP spid="25" grpId="0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08D13-B552-4828-B077-F0C6BB2D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54C34-B7CB-4D2B-BA06-81783F00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special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9DC4D-B410-43CA-B8D2-9AC48F4E1552}"/>
                  </a:ext>
                </a:extLst>
              </p:cNvPr>
              <p:cNvSpPr/>
              <p:nvPr/>
            </p:nvSpPr>
            <p:spPr>
              <a:xfrm>
                <a:off x="4727848" y="2213337"/>
                <a:ext cx="831317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9DC4D-B410-43CA-B8D2-9AC48F4E1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2213337"/>
                <a:ext cx="831317" cy="468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3932D7-A59E-4F3D-AAB2-AD83AE00D039}"/>
                  </a:ext>
                </a:extLst>
              </p:cNvPr>
              <p:cNvSpPr/>
              <p:nvPr/>
            </p:nvSpPr>
            <p:spPr>
              <a:xfrm>
                <a:off x="5447928" y="2192851"/>
                <a:ext cx="142250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3932D7-A59E-4F3D-AAB2-AD83AE00D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192851"/>
                <a:ext cx="1422504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398C95-E2F6-4197-BDEB-660E8A04304A}"/>
                  </a:ext>
                </a:extLst>
              </p:cNvPr>
              <p:cNvSpPr/>
              <p:nvPr/>
            </p:nvSpPr>
            <p:spPr>
              <a:xfrm>
                <a:off x="2829762" y="3452724"/>
                <a:ext cx="831317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398C95-E2F6-4197-BDEB-660E8A043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762" y="3452724"/>
                <a:ext cx="831317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229736-4802-416A-825B-935DC2770A94}"/>
                  </a:ext>
                </a:extLst>
              </p:cNvPr>
              <p:cNvSpPr/>
              <p:nvPr/>
            </p:nvSpPr>
            <p:spPr>
              <a:xfrm>
                <a:off x="3549843" y="3432237"/>
                <a:ext cx="13815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229736-4802-416A-825B-935DC2770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843" y="3432237"/>
                <a:ext cx="13815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9C6BDE7-CFED-4658-8EC1-EF208ADD5F66}"/>
                  </a:ext>
                </a:extLst>
              </p:cNvPr>
              <p:cNvSpPr/>
              <p:nvPr/>
            </p:nvSpPr>
            <p:spPr>
              <a:xfrm>
                <a:off x="6361650" y="3441760"/>
                <a:ext cx="14088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9C6BDE7-CFED-4658-8EC1-EF208ADD5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50" y="3441760"/>
                <a:ext cx="14088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690722E-A259-4BCF-9947-4A4BD4594A0A}"/>
                  </a:ext>
                </a:extLst>
              </p:cNvPr>
              <p:cNvSpPr/>
              <p:nvPr/>
            </p:nvSpPr>
            <p:spPr>
              <a:xfrm>
                <a:off x="7620131" y="3433877"/>
                <a:ext cx="11533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690722E-A259-4BCF-9947-4A4BD4594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131" y="3433877"/>
                <a:ext cx="115339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444F23-3F27-4CCB-9E8B-FB597F1CA81D}"/>
                  </a:ext>
                </a:extLst>
              </p:cNvPr>
              <p:cNvSpPr/>
              <p:nvPr/>
            </p:nvSpPr>
            <p:spPr>
              <a:xfrm>
                <a:off x="6749387" y="2209116"/>
                <a:ext cx="140147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nl-NL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444F23-3F27-4CCB-9E8B-FB597F1C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387" y="2209116"/>
                <a:ext cx="1401473" cy="468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79879F-4922-4470-8404-475863F9F986}"/>
                  </a:ext>
                </a:extLst>
              </p:cNvPr>
              <p:cNvSpPr/>
              <p:nvPr/>
            </p:nvSpPr>
            <p:spPr>
              <a:xfrm>
                <a:off x="2574308" y="4077059"/>
                <a:ext cx="1086771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79879F-4922-4470-8404-475863F9F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08" y="4077059"/>
                <a:ext cx="1086771" cy="4682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BD15D5-8D32-4E42-8A49-5D031C4A5956}"/>
                  </a:ext>
                </a:extLst>
              </p:cNvPr>
              <p:cNvSpPr/>
              <p:nvPr/>
            </p:nvSpPr>
            <p:spPr>
              <a:xfrm>
                <a:off x="4746724" y="3433878"/>
                <a:ext cx="17652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BD15D5-8D32-4E42-8A49-5D031C4A5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724" y="3433878"/>
                <a:ext cx="176529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9918DDF-985F-427B-B7C6-95ABF929E6A5}"/>
                  </a:ext>
                </a:extLst>
              </p:cNvPr>
              <p:cNvSpPr/>
              <p:nvPr/>
            </p:nvSpPr>
            <p:spPr>
              <a:xfrm>
                <a:off x="3585210" y="4071071"/>
                <a:ext cx="22499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9918DDF-985F-427B-B7C6-95ABF929E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210" y="4071071"/>
                <a:ext cx="22499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AAF5D9D-887D-411D-B828-90BCDA6DBBCF}"/>
                  </a:ext>
                </a:extLst>
              </p:cNvPr>
              <p:cNvSpPr/>
              <p:nvPr/>
            </p:nvSpPr>
            <p:spPr>
              <a:xfrm>
                <a:off x="5633918" y="4053567"/>
                <a:ext cx="9241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AAF5D9D-887D-411D-B828-90BCDA6DB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8" y="4053567"/>
                <a:ext cx="92416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94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8" grpId="1"/>
      <p:bldP spid="9" grpId="0"/>
      <p:bldP spid="9" grpId="1"/>
      <p:bldP spid="10" grpId="0"/>
      <p:bldP spid="11" grpId="0"/>
      <p:bldP spid="12" grpId="0"/>
      <p:bldP spid="14" grpId="0"/>
      <p:bldP spid="14" grpId="1"/>
      <p:bldP spid="15" grpId="0"/>
      <p:bldP spid="15" grpId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F63F0-DB84-4424-9C99-A82AF89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7F4A-3F4A-438F-9FF6-09A61E86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2: Substitution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33C90-912E-4478-BD51-8FB13E14F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Able to substitute a variable in an expression by a value and determine the result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92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7"/>
    </mc:Choice>
    <mc:Fallback xmlns=""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A2CA-9067-4F6A-82A2-D477C244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Substitution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5903B7-6DD7-42F9-A800-342CC395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0FB07-D8F6-4945-AE5D-BCF9D125AC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Substitution</a:t>
            </a:r>
            <a:r>
              <a:rPr lang="nl-NL" dirty="0"/>
              <a:t> in </a:t>
            </a:r>
            <a:r>
              <a:rPr lang="nl-NL" dirty="0" err="1"/>
              <a:t>mathematics</a:t>
            </a:r>
            <a:r>
              <a:rPr lang="nl-NL" dirty="0"/>
              <a:t> is </a:t>
            </a:r>
            <a:r>
              <a:rPr lang="nl-NL" dirty="0" err="1"/>
              <a:t>replacing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‘</a:t>
            </a:r>
            <a:r>
              <a:rPr lang="nl-NL" dirty="0" err="1"/>
              <a:t>something</a:t>
            </a:r>
            <a:r>
              <a:rPr lang="nl-NL" dirty="0"/>
              <a:t>’ in </a:t>
            </a:r>
            <a:r>
              <a:rPr lang="nl-NL" dirty="0" err="1"/>
              <a:t>this</a:t>
            </a:r>
            <a:r>
              <a:rPr lang="nl-NL" dirty="0"/>
              <a:t> course is </a:t>
            </a:r>
            <a:r>
              <a:rPr lang="nl-NL" dirty="0" err="1"/>
              <a:t>usually</a:t>
            </a:r>
            <a:r>
              <a:rPr lang="nl-NL" dirty="0"/>
              <a:t> a letter (e.g. a, b, c, etc.)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replaced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</a:t>
            </a:r>
            <a:r>
              <a:rPr lang="nl-NL" dirty="0" err="1"/>
              <a:t>value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r>
              <a:rPr lang="nl-NL" dirty="0"/>
              <a:t>	Question: </a:t>
            </a:r>
            <a:r>
              <a:rPr lang="nl-NL" dirty="0" err="1"/>
              <a:t>Replace</a:t>
            </a:r>
            <a:r>
              <a:rPr lang="nl-NL" dirty="0"/>
              <a:t> a = 2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expression</a:t>
            </a:r>
            <a:r>
              <a:rPr lang="nl-NL" dirty="0"/>
              <a:t>: -3 x a</a:t>
            </a:r>
            <a:br>
              <a:rPr lang="nl-NL" dirty="0"/>
            </a:br>
            <a:r>
              <a:rPr lang="nl-NL" dirty="0" err="1"/>
              <a:t>Answer</a:t>
            </a:r>
            <a:r>
              <a:rPr lang="nl-NL" dirty="0"/>
              <a:t>: -3 x 2 = -6</a:t>
            </a:r>
          </a:p>
        </p:txBody>
      </p:sp>
    </p:spTree>
    <p:extLst>
      <p:ext uri="{BB962C8B-B14F-4D97-AF65-F5344CB8AC3E}">
        <p14:creationId xmlns:p14="http://schemas.microsoft.com/office/powerpoint/2010/main" val="31754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2|8.1"/>
</p:tagLst>
</file>

<file path=ppt/theme/theme1.xml><?xml version="1.0" encoding="utf-8"?>
<a:theme xmlns:a="http://schemas.openxmlformats.org/drawingml/2006/main" name="format_ppt_toi">
  <a:themeElements>
    <a:clrScheme name="Inholland Domein TOI">
      <a:dk1>
        <a:sysClr val="windowText" lastClr="000000"/>
      </a:dk1>
      <a:lt1>
        <a:sysClr val="window" lastClr="FFFFFF"/>
      </a:lt1>
      <a:dk2>
        <a:srgbClr val="0066B3"/>
      </a:dk2>
      <a:lt2>
        <a:srgbClr val="E3027F"/>
      </a:lt2>
      <a:accent1>
        <a:srgbClr val="67AE3E"/>
      </a:accent1>
      <a:accent2>
        <a:srgbClr val="009F8E"/>
      </a:accent2>
      <a:accent3>
        <a:srgbClr val="B02A30"/>
      </a:accent3>
      <a:accent4>
        <a:srgbClr val="D3B21B"/>
      </a:accent4>
      <a:accent5>
        <a:srgbClr val="826B63"/>
      </a:accent5>
      <a:accent6>
        <a:srgbClr val="6F2C91"/>
      </a:accent6>
      <a:hlink>
        <a:srgbClr val="F78C1E"/>
      </a:hlink>
      <a:folHlink>
        <a:srgbClr val="FFFF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2792</TotalTime>
  <Words>2244</Words>
  <Application>Microsoft Office PowerPoint</Application>
  <PresentationFormat>Widescreen</PresentationFormat>
  <Paragraphs>528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(Body)</vt:lpstr>
      <vt:lpstr>Arial Narrow</vt:lpstr>
      <vt:lpstr>Cambria Math</vt:lpstr>
      <vt:lpstr>Lucida Grande</vt:lpstr>
      <vt:lpstr>Wingdings</vt:lpstr>
      <vt:lpstr>format_ppt_toi</vt:lpstr>
      <vt:lpstr>Mathematics</vt:lpstr>
      <vt:lpstr>Today</vt:lpstr>
      <vt:lpstr>Algebra</vt:lpstr>
      <vt:lpstr>Segment 1: Priority rules</vt:lpstr>
      <vt:lpstr>Priority rules</vt:lpstr>
      <vt:lpstr>Examples</vt:lpstr>
      <vt:lpstr>A special case</vt:lpstr>
      <vt:lpstr>Segment 2: Substitution</vt:lpstr>
      <vt:lpstr>Substitution</vt:lpstr>
      <vt:lpstr>Substitution</vt:lpstr>
      <vt:lpstr>Practice 1, 2, 3, and 4</vt:lpstr>
      <vt:lpstr>Segment 3: Powers</vt:lpstr>
      <vt:lpstr>Power properties (already covered in session 4)</vt:lpstr>
      <vt:lpstr>More examples</vt:lpstr>
      <vt:lpstr>Practice 5</vt:lpstr>
      <vt:lpstr>Segment 4: Basic brackets</vt:lpstr>
      <vt:lpstr>Brackets rule 1</vt:lpstr>
      <vt:lpstr>Example 1</vt:lpstr>
      <vt:lpstr>Example 2</vt:lpstr>
      <vt:lpstr>Practice 6</vt:lpstr>
      <vt:lpstr>Segment 5: Factoring out</vt:lpstr>
      <vt:lpstr>Factor out</vt:lpstr>
      <vt:lpstr>Algorithm and example</vt:lpstr>
      <vt:lpstr>Practice 7</vt:lpstr>
      <vt:lpstr>Segment 6: The banana formula</vt:lpstr>
      <vt:lpstr>The banana formula</vt:lpstr>
      <vt:lpstr>The banana formula: Visual</vt:lpstr>
      <vt:lpstr>The banana formula: proof</vt:lpstr>
      <vt:lpstr>Example</vt:lpstr>
      <vt:lpstr>Practice 8: Expand the brackets:</vt:lpstr>
      <vt:lpstr>Closure</vt:lpstr>
      <vt:lpstr>Overview so far…</vt:lpstr>
      <vt:lpstr>Hme Wrk</vt:lpstr>
      <vt:lpstr>PowerPoint Presentation</vt:lpstr>
    </vt:vector>
  </TitlesOfParts>
  <Company>Hogeschool Inholland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LCM</dc:title>
  <dc:creator>Peter.Stikker@INHOLLAND.nl</dc:creator>
  <cp:keywords>LCM; Lowest Common Multiple; Least Common Multiple</cp:keywords>
  <cp:lastModifiedBy>Stikker, Peter</cp:lastModifiedBy>
  <cp:revision>172</cp:revision>
  <cp:lastPrinted>2019-09-10T12:16:34Z</cp:lastPrinted>
  <dcterms:created xsi:type="dcterms:W3CDTF">2015-08-17T10:35:47Z</dcterms:created>
  <dcterms:modified xsi:type="dcterms:W3CDTF">2019-09-20T10:36:17Z</dcterms:modified>
  <cp:category>Mathematics</cp:category>
</cp:coreProperties>
</file>